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72" r:id="rId2"/>
    <p:sldId id="331" r:id="rId3"/>
    <p:sldId id="326" r:id="rId4"/>
    <p:sldId id="337" r:id="rId5"/>
    <p:sldId id="328" r:id="rId6"/>
    <p:sldId id="329" r:id="rId7"/>
    <p:sldId id="338" r:id="rId8"/>
    <p:sldId id="330" r:id="rId9"/>
    <p:sldId id="333" r:id="rId10"/>
    <p:sldId id="340" r:id="rId11"/>
    <p:sldId id="341" r:id="rId12"/>
    <p:sldId id="344" r:id="rId13"/>
    <p:sldId id="345" r:id="rId14"/>
    <p:sldId id="346" r:id="rId15"/>
    <p:sldId id="347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1" autoAdjust="0"/>
    <p:restoredTop sz="94660"/>
  </p:normalViewPr>
  <p:slideViewPr>
    <p:cSldViewPr>
      <p:cViewPr>
        <p:scale>
          <a:sx n="46" d="100"/>
          <a:sy n="46" d="100"/>
        </p:scale>
        <p:origin x="-1158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DEC41A8-DF38-453E-8A62-381D698CC979}" type="datetimeFigureOut">
              <a:rPr lang="ru-RU"/>
              <a:pPr>
                <a:defRPr/>
              </a:pPr>
              <a:t>07.09.2018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0456C73-2FCE-4795-9F32-085D53B947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2817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F5993A8-3E48-434F-A26F-4490A4910B8A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9E881-ABD6-47F6-BA2D-8B00988944E1}" type="datetimeFigureOut">
              <a:rPr lang="ru-RU"/>
              <a:pPr>
                <a:defRPr/>
              </a:pPr>
              <a:t>07.09.2018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D4716-0852-4DC3-A1F1-C46AD6E66B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58EA8-81F3-4120-9DF0-13BC1F8D127D}" type="datetimeFigureOut">
              <a:rPr lang="ru-RU"/>
              <a:pPr>
                <a:defRPr/>
              </a:pPr>
              <a:t>07.09.2018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B96FE-3665-4781-9581-BB2D696BAB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8D18E-439F-4A05-A852-BF255BDEEEEE}" type="datetimeFigureOut">
              <a:rPr lang="ru-RU"/>
              <a:pPr>
                <a:defRPr/>
              </a:pPr>
              <a:t>07.09.2018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F7C84-3752-43B2-BF96-7EA8CB235C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20D25-9799-422E-93D0-1E2F8B1FB4E6}" type="datetimeFigureOut">
              <a:rPr lang="ru-RU"/>
              <a:pPr>
                <a:defRPr/>
              </a:pPr>
              <a:t>07.09.2018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A3680-EB80-4025-BBA5-EB5E2D637A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E7522-B579-438F-8FCB-7CB9366ACD25}" type="datetimeFigureOut">
              <a:rPr lang="ru-RU"/>
              <a:pPr>
                <a:defRPr/>
              </a:pPr>
              <a:t>07.09.2018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2EA72-9B53-46C5-AECA-265AD63C90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F1184-1D43-4170-AD95-43BE3230E0E7}" type="datetimeFigureOut">
              <a:rPr lang="ru-RU"/>
              <a:pPr>
                <a:defRPr/>
              </a:pPr>
              <a:t>07.09.2018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2E063-A2B7-43D6-B48F-BE67B25D3E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C7693-30A7-4C61-A3F6-71DA50463A05}" type="datetimeFigureOut">
              <a:rPr lang="ru-RU"/>
              <a:pPr>
                <a:defRPr/>
              </a:pPr>
              <a:t>07.09.2018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4801E-4A15-4DED-A6B8-1F09ED8D96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87E06-0828-480C-99A5-93F95119A807}" type="datetimeFigureOut">
              <a:rPr lang="ru-RU"/>
              <a:pPr>
                <a:defRPr/>
              </a:pPr>
              <a:t>07.09.2018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7B7DA-8214-4B77-929F-89175F8643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06A9D-E3F3-45B1-8483-C67A3F4C41CA}" type="datetimeFigureOut">
              <a:rPr lang="ru-RU"/>
              <a:pPr>
                <a:defRPr/>
              </a:pPr>
              <a:t>07.09.2018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D3736-D5D3-4127-9604-A7071EB8E5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5D774-E115-40A1-9745-CC5661732FEA}" type="datetimeFigureOut">
              <a:rPr lang="ru-RU"/>
              <a:pPr>
                <a:defRPr/>
              </a:pPr>
              <a:t>07.09.2018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527B3-AB34-4BE2-8A09-822ECC4763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2F58C-60EA-477C-8EA5-52088295556F}" type="datetimeFigureOut">
              <a:rPr lang="ru-RU"/>
              <a:pPr>
                <a:defRPr/>
              </a:pPr>
              <a:t>07.09.2018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14BF6-6DE9-459C-BAB4-B870575BD2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F6D145B-4048-424F-BD49-4484BA018F21}" type="datetimeFigureOut">
              <a:rPr lang="ru-RU"/>
              <a:pPr>
                <a:defRPr/>
              </a:pPr>
              <a:t>07.09.2018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DEA907-A10A-4D9A-9FD9-B9A214C1EA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5" r:id="rId2"/>
    <p:sldLayoutId id="2147483714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5" r:id="rId9"/>
    <p:sldLayoutId id="2147483711" r:id="rId10"/>
    <p:sldLayoutId id="214748371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" Type="http://schemas.openxmlformats.org/officeDocument/2006/relationships/audio" Target="file:///C:\Documents%20and%20Settings\Alexey\&#1056;&#1072;&#1073;&#1086;&#1095;&#1080;&#1081;%20&#1089;&#1090;&#1086;&#1083;\&#1073;&#1088;&#1099;&#1079;&#1075;&#1080;%20&#1087;&#1088;&#1080;&#1073;&#1086;&#1103;.mp3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брызги прибо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2" descr="Ан Беранда 2008 03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0" y="1785938"/>
            <a:ext cx="9144000" cy="18288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800" b="1" dirty="0">
              <a:ln w="6350"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3529002" y="0"/>
            <a:ext cx="5614998" cy="2038352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Вода! Нельзя сказать, что ты необходима для жизни – ты сама жизнь.</a:t>
            </a:r>
          </a:p>
          <a:p>
            <a:pPr algn="r">
              <a:buNone/>
            </a:pP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</a:rPr>
              <a:t>Антуан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 де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</a:rPr>
              <a:t>Сент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</a:rPr>
              <a:t>Экзюпери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3000" numSld="25"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0" y="1071546"/>
            <a:ext cx="9144000" cy="78583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lIns="0" rIns="0" bIns="0" anchor="b">
            <a:normAutofit fontScale="97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>
              <a:defRPr/>
            </a:pPr>
            <a:endParaRPr lang="ru-RU" sz="50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285720" y="2143116"/>
            <a:ext cx="8858280" cy="7858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>
              <a:defRPr/>
            </a:pPr>
            <a:r>
              <a:rPr lang="ru-RU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Твердом, жидком и </a:t>
            </a:r>
            <a:r>
              <a:rPr lang="ru-RU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парообразном</a:t>
            </a:r>
            <a:endParaRPr lang="ru-RU" sz="4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9" descr="http://www.fotomage.com/img/art/beautiful-ice-sculptures-2/beautiful-ice-sculptures-2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86190"/>
            <a:ext cx="3143272" cy="2321735"/>
          </a:xfrm>
          <a:prstGeom prst="rect">
            <a:avLst/>
          </a:prstGeom>
          <a:noFill/>
        </p:spPr>
      </p:pic>
      <p:pic>
        <p:nvPicPr>
          <p:cNvPr id="5" name="Picture 11" descr="http://photo.pravdapskov.ru/upload/news/2010-09-22_12-58-25_99132761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72" y="3786190"/>
            <a:ext cx="3500462" cy="2286016"/>
          </a:xfrm>
          <a:prstGeom prst="rect">
            <a:avLst/>
          </a:prstGeom>
          <a:noFill/>
        </p:spPr>
      </p:pic>
      <p:pic>
        <p:nvPicPr>
          <p:cNvPr id="6" name="Picture 13" descr="http://upload.wikimedia.org/wikipedia/commons/thumb/4/4b/Above_the_Clouds.jpg/800px-Above_the_Cloud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34" y="3786190"/>
            <a:ext cx="2500298" cy="228601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51520" y="6150114"/>
            <a:ext cx="289983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0</a:t>
            </a:r>
            <a:r>
              <a:rPr lang="ru-RU" sz="4000" b="1" baseline="30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0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 и ниже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1920" y="6150114"/>
            <a:ext cx="26404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выше 0</a:t>
            </a:r>
            <a:r>
              <a:rPr lang="ru-RU" sz="4000" b="1" baseline="30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0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64288" y="6150114"/>
            <a:ext cx="16017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100</a:t>
            </a:r>
            <a:r>
              <a:rPr lang="ru-RU" sz="4000" b="1" baseline="30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0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 animBg="1" autoUpdateAnimBg="0"/>
      <p:bldP spid="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dlm6.meta.ua/pic/0/52/9/v7XrvBLR8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8668" y="2924944"/>
            <a:ext cx="5155332" cy="322576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6572264" cy="78583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b="1" dirty="0" smtClean="0"/>
              <a:t> </a:t>
            </a:r>
            <a:r>
              <a:rPr lang="ru-RU" b="1" dirty="0" smtClean="0"/>
              <a:t>Что такое гидросфера?</a:t>
            </a:r>
            <a:endParaRPr lang="ru-RU" b="1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2571736" y="1357298"/>
            <a:ext cx="6572264" cy="7858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0" rIns="0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>
              <a:defRPr/>
            </a:pPr>
            <a:r>
              <a:rPr lang="ru-RU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Водная оболочка </a:t>
            </a:r>
            <a:r>
              <a:rPr lang="ru-RU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Земли</a:t>
            </a:r>
            <a:endParaRPr lang="ru-RU" sz="4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C:\Documents and Settings\Администратор\Мои документы\6 клаcc\оболочки земл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285992"/>
            <a:ext cx="5064179" cy="4429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.5klass.net:10/datas/okruzhajuschij-mir/Rol-vody/0012-012-Voda-zanimaet-poverkhnosti-zemnogo-sha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571480"/>
            <a:ext cx="9144000" cy="78583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lIns="0" rIns="0" bIns="0" anchor="b"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>
              <a:defRPr/>
            </a:pPr>
            <a:r>
              <a:rPr lang="ru-RU" sz="5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5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Составляющие </a:t>
            </a:r>
            <a: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части </a:t>
            </a:r>
            <a:r>
              <a:rPr lang="ru-RU" sz="5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гидросферы</a:t>
            </a:r>
            <a:endParaRPr lang="ru-RU" sz="50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6072198" y="1714488"/>
            <a:ext cx="2857488" cy="7858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0" rIns="0" bIns="0" anchor="b">
            <a:normAutofit fontScale="6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>
              <a:defRPr/>
            </a:pPr>
            <a:r>
              <a:rPr lang="ru-RU" sz="50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47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Вода </a:t>
            </a:r>
            <a:endParaRPr lang="ru-RU" sz="47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ru-RU" sz="47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в </a:t>
            </a:r>
            <a:r>
              <a:rPr lang="ru-RU" sz="47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атмосфере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57158" y="1714488"/>
            <a:ext cx="2500298" cy="7858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Мировой </a:t>
            </a:r>
            <a:endParaRPr lang="ru-RU" sz="28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океан</a:t>
            </a:r>
            <a:endParaRPr lang="ru-RU" sz="2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286116" y="1714488"/>
            <a:ext cx="2357454" cy="7858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Воды 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суши</a:t>
            </a:r>
          </a:p>
        </p:txBody>
      </p:sp>
      <p:sp>
        <p:nvSpPr>
          <p:cNvPr id="7" name="Блок-схема: несколько документов 6"/>
          <p:cNvSpPr/>
          <p:nvPr/>
        </p:nvSpPr>
        <p:spPr>
          <a:xfrm>
            <a:off x="428596" y="2928934"/>
            <a:ext cx="2357454" cy="2714644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Океаны</a:t>
            </a:r>
          </a:p>
          <a:p>
            <a:pPr algn="ctr"/>
            <a:r>
              <a:rPr lang="ru-RU" sz="2800" b="1" dirty="0" smtClean="0"/>
              <a:t>Моря</a:t>
            </a:r>
          </a:p>
          <a:p>
            <a:pPr algn="ctr"/>
            <a:r>
              <a:rPr lang="ru-RU" sz="2800" b="1" dirty="0" smtClean="0"/>
              <a:t>Проливы</a:t>
            </a:r>
          </a:p>
          <a:p>
            <a:pPr algn="ctr"/>
            <a:r>
              <a:rPr lang="ru-RU" sz="2800" b="1" dirty="0" smtClean="0"/>
              <a:t>Заливы </a:t>
            </a:r>
            <a:endParaRPr lang="ru-RU" sz="2800" b="1" dirty="0"/>
          </a:p>
        </p:txBody>
      </p:sp>
      <p:sp>
        <p:nvSpPr>
          <p:cNvPr id="8" name="Блок-схема: несколько документов 7"/>
          <p:cNvSpPr/>
          <p:nvPr/>
        </p:nvSpPr>
        <p:spPr>
          <a:xfrm>
            <a:off x="3071802" y="2928934"/>
            <a:ext cx="2643206" cy="3786214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Реки </a:t>
            </a:r>
          </a:p>
          <a:p>
            <a:pPr algn="ctr"/>
            <a:r>
              <a:rPr lang="ru-RU" sz="2800" b="1" dirty="0" smtClean="0"/>
              <a:t>Озера</a:t>
            </a:r>
          </a:p>
          <a:p>
            <a:pPr algn="ctr"/>
            <a:r>
              <a:rPr lang="ru-RU" sz="2800" b="1" dirty="0" smtClean="0"/>
              <a:t>Болота</a:t>
            </a:r>
          </a:p>
          <a:p>
            <a:pPr algn="ctr"/>
            <a:r>
              <a:rPr lang="ru-RU" sz="2800" b="1" dirty="0" smtClean="0"/>
              <a:t>Ледники</a:t>
            </a:r>
          </a:p>
          <a:p>
            <a:pPr algn="ctr"/>
            <a:r>
              <a:rPr lang="ru-RU" sz="2800" b="1" dirty="0" smtClean="0"/>
              <a:t>Подземные воды  </a:t>
            </a:r>
            <a:endParaRPr lang="ru-RU" sz="2800" b="1" dirty="0"/>
          </a:p>
        </p:txBody>
      </p:sp>
      <p:sp>
        <p:nvSpPr>
          <p:cNvPr id="9" name="Блок-схема: несколько документов 8"/>
          <p:cNvSpPr/>
          <p:nvPr/>
        </p:nvSpPr>
        <p:spPr>
          <a:xfrm>
            <a:off x="6143636" y="2857496"/>
            <a:ext cx="2643206" cy="3786214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Водяной пар</a:t>
            </a:r>
          </a:p>
          <a:p>
            <a:pPr algn="ctr"/>
            <a:r>
              <a:rPr lang="ru-RU" sz="2800" b="1" dirty="0" smtClean="0"/>
              <a:t>Осадки (дождь, снег, иней)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704850"/>
            <a:ext cx="9144000" cy="723886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sz="4500" b="1" dirty="0" smtClean="0"/>
              <a:t>Объем воды за Земле</a:t>
            </a:r>
          </a:p>
        </p:txBody>
      </p:sp>
      <p:sp>
        <p:nvSpPr>
          <p:cNvPr id="6" name="Капля 5"/>
          <p:cNvSpPr/>
          <p:nvPr/>
        </p:nvSpPr>
        <p:spPr>
          <a:xfrm>
            <a:off x="214282" y="1500174"/>
            <a:ext cx="5500726" cy="5143536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Соленые воды – 96 %</a:t>
            </a:r>
            <a:endParaRPr lang="ru-RU" sz="2800" b="1" dirty="0"/>
          </a:p>
        </p:txBody>
      </p:sp>
      <p:sp>
        <p:nvSpPr>
          <p:cNvPr id="7" name="Капля 6"/>
          <p:cNvSpPr/>
          <p:nvPr/>
        </p:nvSpPr>
        <p:spPr>
          <a:xfrm>
            <a:off x="4714876" y="1785926"/>
            <a:ext cx="1714512" cy="1000132"/>
          </a:xfrm>
          <a:prstGeom prst="teardrop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Ледники  1,9%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Капля 7"/>
          <p:cNvSpPr/>
          <p:nvPr/>
        </p:nvSpPr>
        <p:spPr>
          <a:xfrm>
            <a:off x="4786314" y="4572008"/>
            <a:ext cx="1714512" cy="1000132"/>
          </a:xfrm>
          <a:prstGeom prst="teardrop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Под землей – 1,7%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Капля 8"/>
          <p:cNvSpPr/>
          <p:nvPr/>
        </p:nvSpPr>
        <p:spPr>
          <a:xfrm>
            <a:off x="2214546" y="5715016"/>
            <a:ext cx="214314" cy="214314"/>
          </a:xfrm>
          <a:prstGeom prst="teardrop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7828" name="Picture 4" descr="http://propogodu.ru/f/a0/ru/images/Clouds/Cirrus%20spissatus_400x300%281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1428736"/>
            <a:ext cx="2428860" cy="1821645"/>
          </a:xfrm>
          <a:prstGeom prst="rect">
            <a:avLst/>
          </a:prstGeom>
          <a:noFill/>
        </p:spPr>
      </p:pic>
      <p:pic>
        <p:nvPicPr>
          <p:cNvPr id="77830" name="Picture 6" descr="http://uh.ru/files/a/5/6727/images/1253426376_o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3214686"/>
            <a:ext cx="2428860" cy="1857370"/>
          </a:xfrm>
          <a:prstGeom prst="rect">
            <a:avLst/>
          </a:prstGeom>
          <a:noFill/>
        </p:spPr>
      </p:pic>
      <p:pic>
        <p:nvPicPr>
          <p:cNvPr id="77832" name="Picture 8" descr="http://www.stihi.ru/pics/2011/07/12/82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5000636"/>
            <a:ext cx="2428860" cy="185736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0" y="2780928"/>
            <a:ext cx="6660232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Пресная – менее 1г. На 1 л.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6300609"/>
            <a:ext cx="6660232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соленая  35 г. На 1 л.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dirty="0" smtClean="0"/>
              <a:t>Вывод: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1925885"/>
          </a:xfrm>
        </p:spPr>
        <p:txBody>
          <a:bodyPr/>
          <a:lstStyle/>
          <a:p>
            <a:pPr algn="just"/>
            <a:r>
              <a:rPr lang="ru-RU" sz="4000" b="1" dirty="0" smtClean="0"/>
              <a:t>Основная часть гидросферы – это жидкая соленая вода океанов и морей.</a:t>
            </a:r>
            <a:endParaRPr lang="ru-RU" sz="4000" b="1" dirty="0"/>
          </a:p>
        </p:txBody>
      </p:sp>
      <p:pic>
        <p:nvPicPr>
          <p:cNvPr id="29698" name="Picture 2" descr="http://classpic.ru/wp-content/uploads/solnechnyj-den-v-okea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9144000" cy="3501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44824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Вода легко переходит из одного состояния 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в другое, поэтому постоянно перемещается 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в пространстве, и все части гидросферы находятся в непрерывной взаимосвязи.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3" name="Picture 2" descr="http://www.facepla.net/plugins/content/mavikthumbnails/thumbnails/500x329-images-stories2-391-Tyvek-2010112_1051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50517"/>
            <a:ext cx="5786446" cy="3807483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5796136" y="2924944"/>
            <a:ext cx="3347864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Вода медленно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нагревается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 медленно остывает.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baseline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При замерзании увеличивается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baseline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 объеме.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95536" y="0"/>
            <a:ext cx="8305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5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Мировой круговорот воды</a:t>
            </a:r>
            <a:endParaRPr lang="ru-RU" sz="50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3132138" y="1125538"/>
            <a:ext cx="1584325" cy="50165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37" name="AutoShape 5"/>
          <p:cNvSpPr>
            <a:spLocks noChangeArrowheads="1"/>
          </p:cNvSpPr>
          <p:nvPr/>
        </p:nvSpPr>
        <p:spPr bwMode="auto">
          <a:xfrm>
            <a:off x="3779838" y="857250"/>
            <a:ext cx="1800225" cy="1000125"/>
          </a:xfrm>
          <a:prstGeom prst="cloudCallout">
            <a:avLst>
              <a:gd name="adj1" fmla="val -18782"/>
              <a:gd name="adj2" fmla="val 67907"/>
            </a:avLst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/>
          </a:p>
        </p:txBody>
      </p:sp>
      <p:grpSp>
        <p:nvGrpSpPr>
          <p:cNvPr id="2" name="Oval 6"/>
          <p:cNvGrpSpPr>
            <a:grpSpLocks/>
          </p:cNvGrpSpPr>
          <p:nvPr/>
        </p:nvGrpSpPr>
        <p:grpSpPr bwMode="auto">
          <a:xfrm>
            <a:off x="444500" y="311150"/>
            <a:ext cx="908050" cy="908050"/>
            <a:chOff x="280" y="196"/>
            <a:chExt cx="572" cy="572"/>
          </a:xfrm>
        </p:grpSpPr>
        <p:pic>
          <p:nvPicPr>
            <p:cNvPr id="12435" name="Oval 6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0" y="196"/>
              <a:ext cx="572" cy="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436" name="Text Box 5"/>
            <p:cNvSpPr txBox="1">
              <a:spLocks noChangeArrowheads="1"/>
            </p:cNvSpPr>
            <p:nvPr/>
          </p:nvSpPr>
          <p:spPr bwMode="auto">
            <a:xfrm>
              <a:off x="375" y="290"/>
              <a:ext cx="384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4039" name="AutoShape 7"/>
          <p:cNvSpPr>
            <a:spLocks noChangeArrowheads="1"/>
          </p:cNvSpPr>
          <p:nvPr/>
        </p:nvSpPr>
        <p:spPr bwMode="auto">
          <a:xfrm>
            <a:off x="900113" y="1989138"/>
            <a:ext cx="1655762" cy="611187"/>
          </a:xfrm>
          <a:prstGeom prst="cloudCallout">
            <a:avLst>
              <a:gd name="adj1" fmla="val -16060"/>
              <a:gd name="adj2" fmla="val 70000"/>
            </a:avLst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6200000" scaled="1"/>
            <a:tileRect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/>
          </a:p>
        </p:txBody>
      </p:sp>
      <p:sp>
        <p:nvSpPr>
          <p:cNvPr id="44040" name="AutoShape 8"/>
          <p:cNvSpPr>
            <a:spLocks noChangeArrowheads="1"/>
          </p:cNvSpPr>
          <p:nvPr/>
        </p:nvSpPr>
        <p:spPr bwMode="auto">
          <a:xfrm>
            <a:off x="5795963" y="115888"/>
            <a:ext cx="1800225" cy="611187"/>
          </a:xfrm>
          <a:prstGeom prst="cloudCallout">
            <a:avLst>
              <a:gd name="adj1" fmla="val -18782"/>
              <a:gd name="adj2" fmla="val 70000"/>
            </a:avLst>
          </a:prstGeom>
          <a:gradFill flip="none" rotWithShape="1">
            <a:gsLst>
              <a:gs pos="0">
                <a:schemeClr val="tx2">
                  <a:lumMod val="85000"/>
                  <a:shade val="30000"/>
                  <a:satMod val="115000"/>
                </a:schemeClr>
              </a:gs>
              <a:gs pos="50000">
                <a:schemeClr val="tx2">
                  <a:lumMod val="85000"/>
                  <a:shade val="67500"/>
                  <a:satMod val="115000"/>
                </a:schemeClr>
              </a:gs>
              <a:gs pos="100000">
                <a:schemeClr val="tx2">
                  <a:lumMod val="8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/>
          </a:p>
        </p:txBody>
      </p:sp>
      <p:sp>
        <p:nvSpPr>
          <p:cNvPr id="44041" name="Line 9"/>
          <p:cNvSpPr>
            <a:spLocks noChangeShapeType="1"/>
          </p:cNvSpPr>
          <p:nvPr/>
        </p:nvSpPr>
        <p:spPr bwMode="auto">
          <a:xfrm>
            <a:off x="1476375" y="981075"/>
            <a:ext cx="1582738" cy="503238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>
            <a:off x="1187450" y="1196975"/>
            <a:ext cx="433388" cy="504825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 flipV="1">
            <a:off x="179388" y="1125538"/>
            <a:ext cx="361950" cy="287337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 flipV="1">
            <a:off x="1476375" y="692150"/>
            <a:ext cx="863600" cy="73025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 flipV="1">
            <a:off x="1403350" y="188913"/>
            <a:ext cx="504825" cy="287337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6" name="Line 14"/>
          <p:cNvSpPr>
            <a:spLocks noChangeShapeType="1"/>
          </p:cNvSpPr>
          <p:nvPr/>
        </p:nvSpPr>
        <p:spPr bwMode="auto">
          <a:xfrm flipH="1">
            <a:off x="755650" y="1268413"/>
            <a:ext cx="73025" cy="57626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7" name="Line 15"/>
          <p:cNvSpPr>
            <a:spLocks noChangeShapeType="1"/>
          </p:cNvSpPr>
          <p:nvPr/>
        </p:nvSpPr>
        <p:spPr bwMode="auto">
          <a:xfrm>
            <a:off x="179388" y="188913"/>
            <a:ext cx="287337" cy="2159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8" name="Line 16"/>
          <p:cNvSpPr>
            <a:spLocks noChangeShapeType="1"/>
          </p:cNvSpPr>
          <p:nvPr/>
        </p:nvSpPr>
        <p:spPr bwMode="auto">
          <a:xfrm flipV="1">
            <a:off x="1187450" y="115888"/>
            <a:ext cx="73025" cy="18891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9" name="Line 17"/>
          <p:cNvSpPr>
            <a:spLocks noChangeShapeType="1"/>
          </p:cNvSpPr>
          <p:nvPr/>
        </p:nvSpPr>
        <p:spPr bwMode="auto">
          <a:xfrm flipV="1">
            <a:off x="179388" y="765175"/>
            <a:ext cx="215900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50" name="Line 18"/>
          <p:cNvSpPr>
            <a:spLocks noChangeShapeType="1"/>
          </p:cNvSpPr>
          <p:nvPr/>
        </p:nvSpPr>
        <p:spPr bwMode="auto">
          <a:xfrm>
            <a:off x="4500563" y="1989138"/>
            <a:ext cx="1150937" cy="36036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51" name="Line 19"/>
          <p:cNvSpPr>
            <a:spLocks noChangeShapeType="1"/>
          </p:cNvSpPr>
          <p:nvPr/>
        </p:nvSpPr>
        <p:spPr bwMode="auto">
          <a:xfrm>
            <a:off x="1908175" y="1484313"/>
            <a:ext cx="719138" cy="287337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52" name="Line 20"/>
          <p:cNvSpPr>
            <a:spLocks noChangeShapeType="1"/>
          </p:cNvSpPr>
          <p:nvPr/>
        </p:nvSpPr>
        <p:spPr bwMode="auto">
          <a:xfrm>
            <a:off x="2987675" y="1773238"/>
            <a:ext cx="1296988" cy="57626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331913" y="2708275"/>
            <a:ext cx="1657350" cy="1149350"/>
            <a:chOff x="975" y="1480"/>
            <a:chExt cx="1588" cy="1133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12438" name="Oval 22"/>
            <p:cNvSpPr>
              <a:spLocks noChangeArrowheads="1"/>
            </p:cNvSpPr>
            <p:nvPr/>
          </p:nvSpPr>
          <p:spPr bwMode="auto">
            <a:xfrm>
              <a:off x="1202" y="1706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39" name="Oval 23"/>
            <p:cNvSpPr>
              <a:spLocks noChangeArrowheads="1"/>
            </p:cNvSpPr>
            <p:nvPr/>
          </p:nvSpPr>
          <p:spPr bwMode="auto">
            <a:xfrm>
              <a:off x="1338" y="1842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40" name="Oval 24"/>
            <p:cNvSpPr>
              <a:spLocks noChangeArrowheads="1"/>
            </p:cNvSpPr>
            <p:nvPr/>
          </p:nvSpPr>
          <p:spPr bwMode="auto">
            <a:xfrm>
              <a:off x="1474" y="1978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41" name="Oval 25"/>
            <p:cNvSpPr>
              <a:spLocks noChangeArrowheads="1"/>
            </p:cNvSpPr>
            <p:nvPr/>
          </p:nvSpPr>
          <p:spPr bwMode="auto">
            <a:xfrm>
              <a:off x="1610" y="2114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42" name="Oval 26"/>
            <p:cNvSpPr>
              <a:spLocks noChangeArrowheads="1"/>
            </p:cNvSpPr>
            <p:nvPr/>
          </p:nvSpPr>
          <p:spPr bwMode="auto">
            <a:xfrm>
              <a:off x="1746" y="2250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43" name="Oval 27"/>
            <p:cNvSpPr>
              <a:spLocks noChangeArrowheads="1"/>
            </p:cNvSpPr>
            <p:nvPr/>
          </p:nvSpPr>
          <p:spPr bwMode="auto">
            <a:xfrm>
              <a:off x="1338" y="1570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44" name="Oval 28"/>
            <p:cNvSpPr>
              <a:spLocks noChangeArrowheads="1"/>
            </p:cNvSpPr>
            <p:nvPr/>
          </p:nvSpPr>
          <p:spPr bwMode="auto">
            <a:xfrm>
              <a:off x="1474" y="1706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45" name="Oval 29"/>
            <p:cNvSpPr>
              <a:spLocks noChangeArrowheads="1"/>
            </p:cNvSpPr>
            <p:nvPr/>
          </p:nvSpPr>
          <p:spPr bwMode="auto">
            <a:xfrm>
              <a:off x="1610" y="1842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46" name="Oval 30"/>
            <p:cNvSpPr>
              <a:spLocks noChangeArrowheads="1"/>
            </p:cNvSpPr>
            <p:nvPr/>
          </p:nvSpPr>
          <p:spPr bwMode="auto">
            <a:xfrm>
              <a:off x="1746" y="1978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47" name="Oval 31"/>
            <p:cNvSpPr>
              <a:spLocks noChangeArrowheads="1"/>
            </p:cNvSpPr>
            <p:nvPr/>
          </p:nvSpPr>
          <p:spPr bwMode="auto">
            <a:xfrm>
              <a:off x="1882" y="2114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48" name="Oval 32"/>
            <p:cNvSpPr>
              <a:spLocks noChangeArrowheads="1"/>
            </p:cNvSpPr>
            <p:nvPr/>
          </p:nvSpPr>
          <p:spPr bwMode="auto">
            <a:xfrm>
              <a:off x="1565" y="1480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49" name="Oval 33"/>
            <p:cNvSpPr>
              <a:spLocks noChangeArrowheads="1"/>
            </p:cNvSpPr>
            <p:nvPr/>
          </p:nvSpPr>
          <p:spPr bwMode="auto">
            <a:xfrm>
              <a:off x="1701" y="1616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50" name="Oval 34"/>
            <p:cNvSpPr>
              <a:spLocks noChangeArrowheads="1"/>
            </p:cNvSpPr>
            <p:nvPr/>
          </p:nvSpPr>
          <p:spPr bwMode="auto">
            <a:xfrm>
              <a:off x="1837" y="1752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51" name="Oval 35"/>
            <p:cNvSpPr>
              <a:spLocks noChangeArrowheads="1"/>
            </p:cNvSpPr>
            <p:nvPr/>
          </p:nvSpPr>
          <p:spPr bwMode="auto">
            <a:xfrm>
              <a:off x="1973" y="1888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52" name="Oval 36"/>
            <p:cNvSpPr>
              <a:spLocks noChangeArrowheads="1"/>
            </p:cNvSpPr>
            <p:nvPr/>
          </p:nvSpPr>
          <p:spPr bwMode="auto">
            <a:xfrm>
              <a:off x="2109" y="2024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53" name="Oval 37"/>
            <p:cNvSpPr>
              <a:spLocks noChangeArrowheads="1"/>
            </p:cNvSpPr>
            <p:nvPr/>
          </p:nvSpPr>
          <p:spPr bwMode="auto">
            <a:xfrm>
              <a:off x="975" y="1661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54" name="Oval 38"/>
            <p:cNvSpPr>
              <a:spLocks noChangeArrowheads="1"/>
            </p:cNvSpPr>
            <p:nvPr/>
          </p:nvSpPr>
          <p:spPr bwMode="auto">
            <a:xfrm>
              <a:off x="1837" y="1480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55" name="Oval 39"/>
            <p:cNvSpPr>
              <a:spLocks noChangeArrowheads="1"/>
            </p:cNvSpPr>
            <p:nvPr/>
          </p:nvSpPr>
          <p:spPr bwMode="auto">
            <a:xfrm>
              <a:off x="1020" y="1842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56" name="Oval 40"/>
            <p:cNvSpPr>
              <a:spLocks noChangeArrowheads="1"/>
            </p:cNvSpPr>
            <p:nvPr/>
          </p:nvSpPr>
          <p:spPr bwMode="auto">
            <a:xfrm>
              <a:off x="1202" y="1979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57" name="Oval 41"/>
            <p:cNvSpPr>
              <a:spLocks noChangeArrowheads="1"/>
            </p:cNvSpPr>
            <p:nvPr/>
          </p:nvSpPr>
          <p:spPr bwMode="auto">
            <a:xfrm>
              <a:off x="1066" y="2069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58" name="Oval 42"/>
            <p:cNvSpPr>
              <a:spLocks noChangeArrowheads="1"/>
            </p:cNvSpPr>
            <p:nvPr/>
          </p:nvSpPr>
          <p:spPr bwMode="auto">
            <a:xfrm>
              <a:off x="1202" y="2205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59" name="Oval 43"/>
            <p:cNvSpPr>
              <a:spLocks noChangeArrowheads="1"/>
            </p:cNvSpPr>
            <p:nvPr/>
          </p:nvSpPr>
          <p:spPr bwMode="auto">
            <a:xfrm>
              <a:off x="1338" y="2341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60" name="Oval 44"/>
            <p:cNvSpPr>
              <a:spLocks noChangeArrowheads="1"/>
            </p:cNvSpPr>
            <p:nvPr/>
          </p:nvSpPr>
          <p:spPr bwMode="auto">
            <a:xfrm>
              <a:off x="1383" y="2160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61" name="Oval 45"/>
            <p:cNvSpPr>
              <a:spLocks noChangeArrowheads="1"/>
            </p:cNvSpPr>
            <p:nvPr/>
          </p:nvSpPr>
          <p:spPr bwMode="auto">
            <a:xfrm>
              <a:off x="1519" y="2296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62" name="Oval 46"/>
            <p:cNvSpPr>
              <a:spLocks noChangeArrowheads="1"/>
            </p:cNvSpPr>
            <p:nvPr/>
          </p:nvSpPr>
          <p:spPr bwMode="auto">
            <a:xfrm>
              <a:off x="1111" y="2341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63" name="Oval 47"/>
            <p:cNvSpPr>
              <a:spLocks noChangeArrowheads="1"/>
            </p:cNvSpPr>
            <p:nvPr/>
          </p:nvSpPr>
          <p:spPr bwMode="auto">
            <a:xfrm>
              <a:off x="1973" y="1616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64" name="Oval 48"/>
            <p:cNvSpPr>
              <a:spLocks noChangeArrowheads="1"/>
            </p:cNvSpPr>
            <p:nvPr/>
          </p:nvSpPr>
          <p:spPr bwMode="auto">
            <a:xfrm>
              <a:off x="2109" y="1752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65" name="Oval 49"/>
            <p:cNvSpPr>
              <a:spLocks noChangeArrowheads="1"/>
            </p:cNvSpPr>
            <p:nvPr/>
          </p:nvSpPr>
          <p:spPr bwMode="auto">
            <a:xfrm>
              <a:off x="2245" y="1888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66" name="Oval 50"/>
            <p:cNvSpPr>
              <a:spLocks noChangeArrowheads="1"/>
            </p:cNvSpPr>
            <p:nvPr/>
          </p:nvSpPr>
          <p:spPr bwMode="auto">
            <a:xfrm>
              <a:off x="2381" y="2024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67" name="Oval 51"/>
            <p:cNvSpPr>
              <a:spLocks noChangeArrowheads="1"/>
            </p:cNvSpPr>
            <p:nvPr/>
          </p:nvSpPr>
          <p:spPr bwMode="auto">
            <a:xfrm>
              <a:off x="2517" y="2160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68" name="Oval 52"/>
            <p:cNvSpPr>
              <a:spLocks noChangeArrowheads="1"/>
            </p:cNvSpPr>
            <p:nvPr/>
          </p:nvSpPr>
          <p:spPr bwMode="auto">
            <a:xfrm>
              <a:off x="2245" y="2160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69" name="Oval 53"/>
            <p:cNvSpPr>
              <a:spLocks noChangeArrowheads="1"/>
            </p:cNvSpPr>
            <p:nvPr/>
          </p:nvSpPr>
          <p:spPr bwMode="auto">
            <a:xfrm>
              <a:off x="2381" y="2296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70" name="Oval 54"/>
            <p:cNvSpPr>
              <a:spLocks noChangeArrowheads="1"/>
            </p:cNvSpPr>
            <p:nvPr/>
          </p:nvSpPr>
          <p:spPr bwMode="auto">
            <a:xfrm>
              <a:off x="2064" y="2251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71" name="Oval 55"/>
            <p:cNvSpPr>
              <a:spLocks noChangeArrowheads="1"/>
            </p:cNvSpPr>
            <p:nvPr/>
          </p:nvSpPr>
          <p:spPr bwMode="auto">
            <a:xfrm>
              <a:off x="1927" y="2387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72" name="Oval 56"/>
            <p:cNvSpPr>
              <a:spLocks noChangeArrowheads="1"/>
            </p:cNvSpPr>
            <p:nvPr/>
          </p:nvSpPr>
          <p:spPr bwMode="auto">
            <a:xfrm>
              <a:off x="1701" y="2478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73" name="Oval 57"/>
            <p:cNvSpPr>
              <a:spLocks noChangeArrowheads="1"/>
            </p:cNvSpPr>
            <p:nvPr/>
          </p:nvSpPr>
          <p:spPr bwMode="auto">
            <a:xfrm>
              <a:off x="1247" y="2477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74" name="Oval 58"/>
            <p:cNvSpPr>
              <a:spLocks noChangeArrowheads="1"/>
            </p:cNvSpPr>
            <p:nvPr/>
          </p:nvSpPr>
          <p:spPr bwMode="auto">
            <a:xfrm>
              <a:off x="1474" y="2523"/>
              <a:ext cx="46" cy="9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4" name="Group 59"/>
          <p:cNvGrpSpPr>
            <a:grpSpLocks/>
          </p:cNvGrpSpPr>
          <p:nvPr/>
        </p:nvGrpSpPr>
        <p:grpSpPr bwMode="auto">
          <a:xfrm>
            <a:off x="3708400" y="1989138"/>
            <a:ext cx="2520950" cy="1798637"/>
            <a:chOff x="975" y="1480"/>
            <a:chExt cx="1588" cy="1133"/>
          </a:xfrm>
        </p:grpSpPr>
        <p:sp>
          <p:nvSpPr>
            <p:cNvPr id="12398" name="Oval 60"/>
            <p:cNvSpPr>
              <a:spLocks noChangeArrowheads="1"/>
            </p:cNvSpPr>
            <p:nvPr/>
          </p:nvSpPr>
          <p:spPr bwMode="auto">
            <a:xfrm>
              <a:off x="1202" y="1706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99" name="Oval 61"/>
            <p:cNvSpPr>
              <a:spLocks noChangeArrowheads="1"/>
            </p:cNvSpPr>
            <p:nvPr/>
          </p:nvSpPr>
          <p:spPr bwMode="auto">
            <a:xfrm>
              <a:off x="1338" y="1842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00" name="Oval 62"/>
            <p:cNvSpPr>
              <a:spLocks noChangeArrowheads="1"/>
            </p:cNvSpPr>
            <p:nvPr/>
          </p:nvSpPr>
          <p:spPr bwMode="auto">
            <a:xfrm>
              <a:off x="1474" y="1978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01" name="Oval 63"/>
            <p:cNvSpPr>
              <a:spLocks noChangeArrowheads="1"/>
            </p:cNvSpPr>
            <p:nvPr/>
          </p:nvSpPr>
          <p:spPr bwMode="auto">
            <a:xfrm>
              <a:off x="1610" y="2114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02" name="Oval 64"/>
            <p:cNvSpPr>
              <a:spLocks noChangeArrowheads="1"/>
            </p:cNvSpPr>
            <p:nvPr/>
          </p:nvSpPr>
          <p:spPr bwMode="auto">
            <a:xfrm>
              <a:off x="1746" y="2250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03" name="Oval 65"/>
            <p:cNvSpPr>
              <a:spLocks noChangeArrowheads="1"/>
            </p:cNvSpPr>
            <p:nvPr/>
          </p:nvSpPr>
          <p:spPr bwMode="auto">
            <a:xfrm>
              <a:off x="1338" y="1570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04" name="Oval 66"/>
            <p:cNvSpPr>
              <a:spLocks noChangeArrowheads="1"/>
            </p:cNvSpPr>
            <p:nvPr/>
          </p:nvSpPr>
          <p:spPr bwMode="auto">
            <a:xfrm>
              <a:off x="1474" y="1706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05" name="Oval 67"/>
            <p:cNvSpPr>
              <a:spLocks noChangeArrowheads="1"/>
            </p:cNvSpPr>
            <p:nvPr/>
          </p:nvSpPr>
          <p:spPr bwMode="auto">
            <a:xfrm>
              <a:off x="1610" y="1842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06" name="Oval 68"/>
            <p:cNvSpPr>
              <a:spLocks noChangeArrowheads="1"/>
            </p:cNvSpPr>
            <p:nvPr/>
          </p:nvSpPr>
          <p:spPr bwMode="auto">
            <a:xfrm>
              <a:off x="1746" y="1978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07" name="Oval 69"/>
            <p:cNvSpPr>
              <a:spLocks noChangeArrowheads="1"/>
            </p:cNvSpPr>
            <p:nvPr/>
          </p:nvSpPr>
          <p:spPr bwMode="auto">
            <a:xfrm>
              <a:off x="1882" y="2114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08" name="Oval 70"/>
            <p:cNvSpPr>
              <a:spLocks noChangeArrowheads="1"/>
            </p:cNvSpPr>
            <p:nvPr/>
          </p:nvSpPr>
          <p:spPr bwMode="auto">
            <a:xfrm>
              <a:off x="1565" y="1480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09" name="Oval 71"/>
            <p:cNvSpPr>
              <a:spLocks noChangeArrowheads="1"/>
            </p:cNvSpPr>
            <p:nvPr/>
          </p:nvSpPr>
          <p:spPr bwMode="auto">
            <a:xfrm>
              <a:off x="1701" y="1616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10" name="Oval 72"/>
            <p:cNvSpPr>
              <a:spLocks noChangeArrowheads="1"/>
            </p:cNvSpPr>
            <p:nvPr/>
          </p:nvSpPr>
          <p:spPr bwMode="auto">
            <a:xfrm>
              <a:off x="1837" y="1752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11" name="Oval 73"/>
            <p:cNvSpPr>
              <a:spLocks noChangeArrowheads="1"/>
            </p:cNvSpPr>
            <p:nvPr/>
          </p:nvSpPr>
          <p:spPr bwMode="auto">
            <a:xfrm>
              <a:off x="1973" y="1888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12" name="Oval 74"/>
            <p:cNvSpPr>
              <a:spLocks noChangeArrowheads="1"/>
            </p:cNvSpPr>
            <p:nvPr/>
          </p:nvSpPr>
          <p:spPr bwMode="auto">
            <a:xfrm>
              <a:off x="2109" y="2024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13" name="Oval 75"/>
            <p:cNvSpPr>
              <a:spLocks noChangeArrowheads="1"/>
            </p:cNvSpPr>
            <p:nvPr/>
          </p:nvSpPr>
          <p:spPr bwMode="auto">
            <a:xfrm>
              <a:off x="975" y="1661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14" name="Oval 76"/>
            <p:cNvSpPr>
              <a:spLocks noChangeArrowheads="1"/>
            </p:cNvSpPr>
            <p:nvPr/>
          </p:nvSpPr>
          <p:spPr bwMode="auto">
            <a:xfrm>
              <a:off x="1837" y="1480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15" name="Oval 77"/>
            <p:cNvSpPr>
              <a:spLocks noChangeArrowheads="1"/>
            </p:cNvSpPr>
            <p:nvPr/>
          </p:nvSpPr>
          <p:spPr bwMode="auto">
            <a:xfrm>
              <a:off x="1020" y="1842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16" name="Oval 78"/>
            <p:cNvSpPr>
              <a:spLocks noChangeArrowheads="1"/>
            </p:cNvSpPr>
            <p:nvPr/>
          </p:nvSpPr>
          <p:spPr bwMode="auto">
            <a:xfrm>
              <a:off x="1202" y="1979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17" name="Oval 79"/>
            <p:cNvSpPr>
              <a:spLocks noChangeArrowheads="1"/>
            </p:cNvSpPr>
            <p:nvPr/>
          </p:nvSpPr>
          <p:spPr bwMode="auto">
            <a:xfrm>
              <a:off x="1066" y="2069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18" name="Oval 80"/>
            <p:cNvSpPr>
              <a:spLocks noChangeArrowheads="1"/>
            </p:cNvSpPr>
            <p:nvPr/>
          </p:nvSpPr>
          <p:spPr bwMode="auto">
            <a:xfrm>
              <a:off x="1202" y="2205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19" name="Oval 81"/>
            <p:cNvSpPr>
              <a:spLocks noChangeArrowheads="1"/>
            </p:cNvSpPr>
            <p:nvPr/>
          </p:nvSpPr>
          <p:spPr bwMode="auto">
            <a:xfrm>
              <a:off x="1338" y="2341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20" name="Oval 82"/>
            <p:cNvSpPr>
              <a:spLocks noChangeArrowheads="1"/>
            </p:cNvSpPr>
            <p:nvPr/>
          </p:nvSpPr>
          <p:spPr bwMode="auto">
            <a:xfrm>
              <a:off x="1383" y="2160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21" name="Oval 83"/>
            <p:cNvSpPr>
              <a:spLocks noChangeArrowheads="1"/>
            </p:cNvSpPr>
            <p:nvPr/>
          </p:nvSpPr>
          <p:spPr bwMode="auto">
            <a:xfrm>
              <a:off x="1519" y="2296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22" name="Oval 84"/>
            <p:cNvSpPr>
              <a:spLocks noChangeArrowheads="1"/>
            </p:cNvSpPr>
            <p:nvPr/>
          </p:nvSpPr>
          <p:spPr bwMode="auto">
            <a:xfrm>
              <a:off x="1111" y="2341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23" name="Oval 85"/>
            <p:cNvSpPr>
              <a:spLocks noChangeArrowheads="1"/>
            </p:cNvSpPr>
            <p:nvPr/>
          </p:nvSpPr>
          <p:spPr bwMode="auto">
            <a:xfrm>
              <a:off x="1973" y="1616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24" name="Oval 86"/>
            <p:cNvSpPr>
              <a:spLocks noChangeArrowheads="1"/>
            </p:cNvSpPr>
            <p:nvPr/>
          </p:nvSpPr>
          <p:spPr bwMode="auto">
            <a:xfrm>
              <a:off x="2109" y="1752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25" name="Oval 87"/>
            <p:cNvSpPr>
              <a:spLocks noChangeArrowheads="1"/>
            </p:cNvSpPr>
            <p:nvPr/>
          </p:nvSpPr>
          <p:spPr bwMode="auto">
            <a:xfrm>
              <a:off x="2245" y="1888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26" name="Oval 88"/>
            <p:cNvSpPr>
              <a:spLocks noChangeArrowheads="1"/>
            </p:cNvSpPr>
            <p:nvPr/>
          </p:nvSpPr>
          <p:spPr bwMode="auto">
            <a:xfrm>
              <a:off x="2381" y="2024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27" name="Oval 89"/>
            <p:cNvSpPr>
              <a:spLocks noChangeArrowheads="1"/>
            </p:cNvSpPr>
            <p:nvPr/>
          </p:nvSpPr>
          <p:spPr bwMode="auto">
            <a:xfrm>
              <a:off x="2517" y="2160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28" name="Oval 90"/>
            <p:cNvSpPr>
              <a:spLocks noChangeArrowheads="1"/>
            </p:cNvSpPr>
            <p:nvPr/>
          </p:nvSpPr>
          <p:spPr bwMode="auto">
            <a:xfrm>
              <a:off x="2245" y="2160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29" name="Oval 91"/>
            <p:cNvSpPr>
              <a:spLocks noChangeArrowheads="1"/>
            </p:cNvSpPr>
            <p:nvPr/>
          </p:nvSpPr>
          <p:spPr bwMode="auto">
            <a:xfrm>
              <a:off x="2381" y="2296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30" name="Oval 92"/>
            <p:cNvSpPr>
              <a:spLocks noChangeArrowheads="1"/>
            </p:cNvSpPr>
            <p:nvPr/>
          </p:nvSpPr>
          <p:spPr bwMode="auto">
            <a:xfrm>
              <a:off x="2064" y="2251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31" name="Oval 93"/>
            <p:cNvSpPr>
              <a:spLocks noChangeArrowheads="1"/>
            </p:cNvSpPr>
            <p:nvPr/>
          </p:nvSpPr>
          <p:spPr bwMode="auto">
            <a:xfrm>
              <a:off x="1927" y="2387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32" name="Oval 94"/>
            <p:cNvSpPr>
              <a:spLocks noChangeArrowheads="1"/>
            </p:cNvSpPr>
            <p:nvPr/>
          </p:nvSpPr>
          <p:spPr bwMode="auto">
            <a:xfrm>
              <a:off x="1701" y="2478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33" name="Oval 95"/>
            <p:cNvSpPr>
              <a:spLocks noChangeArrowheads="1"/>
            </p:cNvSpPr>
            <p:nvPr/>
          </p:nvSpPr>
          <p:spPr bwMode="auto">
            <a:xfrm>
              <a:off x="1247" y="2477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34" name="Oval 96"/>
            <p:cNvSpPr>
              <a:spLocks noChangeArrowheads="1"/>
            </p:cNvSpPr>
            <p:nvPr/>
          </p:nvSpPr>
          <p:spPr bwMode="auto">
            <a:xfrm>
              <a:off x="1474" y="2523"/>
              <a:ext cx="46" cy="9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/>
            </a:p>
          </p:txBody>
        </p:sp>
      </p:grpSp>
      <p:sp>
        <p:nvSpPr>
          <p:cNvPr id="44129" name="AutoShape 97"/>
          <p:cNvSpPr>
            <a:spLocks noChangeArrowheads="1"/>
          </p:cNvSpPr>
          <p:nvPr/>
        </p:nvSpPr>
        <p:spPr bwMode="auto">
          <a:xfrm>
            <a:off x="7308850" y="1052513"/>
            <a:ext cx="215900" cy="193675"/>
          </a:xfrm>
          <a:prstGeom prst="star5">
            <a:avLst/>
          </a:prstGeom>
          <a:solidFill>
            <a:srgbClr val="99CCFF"/>
          </a:solidFill>
          <a:ln w="9525">
            <a:solidFill>
              <a:schemeClr val="bg1">
                <a:lumMod val="60000"/>
                <a:lumOff val="40000"/>
                <a:alpha val="62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5" name="AutoShape 98"/>
          <p:cNvGrpSpPr>
            <a:grpSpLocks/>
          </p:cNvGrpSpPr>
          <p:nvPr/>
        </p:nvGrpSpPr>
        <p:grpSpPr bwMode="auto">
          <a:xfrm>
            <a:off x="7272338" y="725488"/>
            <a:ext cx="287337" cy="261937"/>
            <a:chOff x="4581" y="457"/>
            <a:chExt cx="181" cy="165"/>
          </a:xfrm>
        </p:grpSpPr>
        <p:pic>
          <p:nvPicPr>
            <p:cNvPr id="12396" name="AutoShape 98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81" y="457"/>
              <a:ext cx="181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97" name="Text Box 27"/>
            <p:cNvSpPr txBox="1">
              <a:spLocks noChangeArrowheads="1"/>
            </p:cNvSpPr>
            <p:nvPr/>
          </p:nvSpPr>
          <p:spPr bwMode="auto">
            <a:xfrm>
              <a:off x="4646" y="529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4131" name="AutoShape 99"/>
          <p:cNvSpPr>
            <a:spLocks noChangeArrowheads="1"/>
          </p:cNvSpPr>
          <p:nvPr/>
        </p:nvSpPr>
        <p:spPr bwMode="auto">
          <a:xfrm>
            <a:off x="6948488" y="1125538"/>
            <a:ext cx="215900" cy="193675"/>
          </a:xfrm>
          <a:prstGeom prst="star5">
            <a:avLst/>
          </a:prstGeom>
          <a:solidFill>
            <a:srgbClr val="99CCFF"/>
          </a:solidFill>
          <a:ln w="9525">
            <a:solidFill>
              <a:schemeClr val="bg1">
                <a:lumMod val="60000"/>
                <a:lumOff val="40000"/>
                <a:alpha val="62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6" name="AutoShape 100"/>
          <p:cNvGrpSpPr>
            <a:grpSpLocks/>
          </p:cNvGrpSpPr>
          <p:nvPr/>
        </p:nvGrpSpPr>
        <p:grpSpPr bwMode="auto">
          <a:xfrm>
            <a:off x="7699375" y="871538"/>
            <a:ext cx="292100" cy="255587"/>
            <a:chOff x="4850" y="549"/>
            <a:chExt cx="184" cy="161"/>
          </a:xfrm>
        </p:grpSpPr>
        <p:pic>
          <p:nvPicPr>
            <p:cNvPr id="12394" name="AutoShape 100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50" y="549"/>
              <a:ext cx="184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95" name="Text Box 33"/>
            <p:cNvSpPr txBox="1">
              <a:spLocks noChangeArrowheads="1"/>
            </p:cNvSpPr>
            <p:nvPr/>
          </p:nvSpPr>
          <p:spPr bwMode="auto">
            <a:xfrm>
              <a:off x="4918" y="619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AutoShape 101"/>
          <p:cNvGrpSpPr>
            <a:grpSpLocks/>
          </p:cNvGrpSpPr>
          <p:nvPr/>
        </p:nvGrpSpPr>
        <p:grpSpPr bwMode="auto">
          <a:xfrm>
            <a:off x="6546850" y="1304925"/>
            <a:ext cx="292100" cy="255588"/>
            <a:chOff x="4124" y="822"/>
            <a:chExt cx="184" cy="161"/>
          </a:xfrm>
        </p:grpSpPr>
        <p:pic>
          <p:nvPicPr>
            <p:cNvPr id="12392" name="AutoShape 101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24" y="822"/>
              <a:ext cx="184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93" name="Text Box 36"/>
            <p:cNvSpPr txBox="1">
              <a:spLocks noChangeArrowheads="1"/>
            </p:cNvSpPr>
            <p:nvPr/>
          </p:nvSpPr>
          <p:spPr bwMode="auto">
            <a:xfrm>
              <a:off x="4192" y="892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AutoShape 102"/>
          <p:cNvGrpSpPr>
            <a:grpSpLocks/>
          </p:cNvGrpSpPr>
          <p:nvPr/>
        </p:nvGrpSpPr>
        <p:grpSpPr bwMode="auto">
          <a:xfrm>
            <a:off x="6480175" y="1011238"/>
            <a:ext cx="285750" cy="263525"/>
            <a:chOff x="4082" y="637"/>
            <a:chExt cx="180" cy="166"/>
          </a:xfrm>
        </p:grpSpPr>
        <p:pic>
          <p:nvPicPr>
            <p:cNvPr id="12390" name="AutoShape 102"/>
            <p:cNvPicPr>
              <a:picLocks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82" y="637"/>
              <a:ext cx="180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91" name="Text Box 39"/>
            <p:cNvSpPr txBox="1">
              <a:spLocks noChangeArrowheads="1"/>
            </p:cNvSpPr>
            <p:nvPr/>
          </p:nvSpPr>
          <p:spPr bwMode="auto">
            <a:xfrm>
              <a:off x="4147" y="710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4135" name="AutoShape 103"/>
          <p:cNvSpPr>
            <a:spLocks noChangeArrowheads="1"/>
          </p:cNvSpPr>
          <p:nvPr/>
        </p:nvSpPr>
        <p:spPr bwMode="auto">
          <a:xfrm>
            <a:off x="7596188" y="1125538"/>
            <a:ext cx="215900" cy="193675"/>
          </a:xfrm>
          <a:prstGeom prst="star5">
            <a:avLst/>
          </a:prstGeom>
          <a:solidFill>
            <a:srgbClr val="99CCFF"/>
          </a:solidFill>
          <a:ln w="9525">
            <a:solidFill>
              <a:schemeClr val="bg1">
                <a:lumMod val="60000"/>
                <a:lumOff val="40000"/>
                <a:alpha val="62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4136" name="AutoShape 104"/>
          <p:cNvSpPr>
            <a:spLocks noChangeArrowheads="1"/>
          </p:cNvSpPr>
          <p:nvPr/>
        </p:nvSpPr>
        <p:spPr bwMode="auto">
          <a:xfrm>
            <a:off x="6948488" y="765175"/>
            <a:ext cx="215900" cy="193675"/>
          </a:xfrm>
          <a:prstGeom prst="star5">
            <a:avLst/>
          </a:prstGeom>
          <a:solidFill>
            <a:srgbClr val="99CCFF"/>
          </a:solidFill>
          <a:ln w="9525">
            <a:solidFill>
              <a:schemeClr val="bg1">
                <a:lumMod val="60000"/>
                <a:lumOff val="40000"/>
                <a:alpha val="62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9" name="AutoShape 105"/>
          <p:cNvGrpSpPr>
            <a:grpSpLocks/>
          </p:cNvGrpSpPr>
          <p:nvPr/>
        </p:nvGrpSpPr>
        <p:grpSpPr bwMode="auto">
          <a:xfrm>
            <a:off x="6838950" y="798513"/>
            <a:ext cx="287338" cy="261937"/>
            <a:chOff x="4308" y="503"/>
            <a:chExt cx="181" cy="165"/>
          </a:xfrm>
        </p:grpSpPr>
        <p:pic>
          <p:nvPicPr>
            <p:cNvPr id="12388" name="AutoShape 105"/>
            <p:cNvPicPr>
              <a:picLocks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08" y="503"/>
              <a:ext cx="181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89" name="Text Box 48"/>
            <p:cNvSpPr txBox="1">
              <a:spLocks noChangeArrowheads="1"/>
            </p:cNvSpPr>
            <p:nvPr/>
          </p:nvSpPr>
          <p:spPr bwMode="auto">
            <a:xfrm>
              <a:off x="4374" y="574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AutoShape 106"/>
          <p:cNvGrpSpPr>
            <a:grpSpLocks/>
          </p:cNvGrpSpPr>
          <p:nvPr/>
        </p:nvGrpSpPr>
        <p:grpSpPr bwMode="auto">
          <a:xfrm>
            <a:off x="7991475" y="944563"/>
            <a:ext cx="287338" cy="255587"/>
            <a:chOff x="5034" y="595"/>
            <a:chExt cx="181" cy="161"/>
          </a:xfrm>
        </p:grpSpPr>
        <p:pic>
          <p:nvPicPr>
            <p:cNvPr id="12386" name="AutoShape 106"/>
            <p:cNvPicPr>
              <a:picLocks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034" y="595"/>
              <a:ext cx="181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87" name="Text Box 51"/>
            <p:cNvSpPr txBox="1">
              <a:spLocks noChangeArrowheads="1"/>
            </p:cNvSpPr>
            <p:nvPr/>
          </p:nvSpPr>
          <p:spPr bwMode="auto">
            <a:xfrm>
              <a:off x="5099" y="665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" name="AutoShape 107"/>
          <p:cNvGrpSpPr>
            <a:grpSpLocks/>
          </p:cNvGrpSpPr>
          <p:nvPr/>
        </p:nvGrpSpPr>
        <p:grpSpPr bwMode="auto">
          <a:xfrm>
            <a:off x="7772400" y="1304925"/>
            <a:ext cx="285750" cy="255588"/>
            <a:chOff x="4896" y="822"/>
            <a:chExt cx="180" cy="161"/>
          </a:xfrm>
        </p:grpSpPr>
        <p:pic>
          <p:nvPicPr>
            <p:cNvPr id="12384" name="AutoShape 107"/>
            <p:cNvPicPr>
              <a:picLocks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896" y="822"/>
              <a:ext cx="180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85" name="Text Box 54"/>
            <p:cNvSpPr txBox="1">
              <a:spLocks noChangeArrowheads="1"/>
            </p:cNvSpPr>
            <p:nvPr/>
          </p:nvSpPr>
          <p:spPr bwMode="auto">
            <a:xfrm>
              <a:off x="4963" y="892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" name="AutoShape 108"/>
          <p:cNvGrpSpPr>
            <a:grpSpLocks/>
          </p:cNvGrpSpPr>
          <p:nvPr/>
        </p:nvGrpSpPr>
        <p:grpSpPr bwMode="auto">
          <a:xfrm>
            <a:off x="6838950" y="1377950"/>
            <a:ext cx="287338" cy="255588"/>
            <a:chOff x="4308" y="868"/>
            <a:chExt cx="181" cy="161"/>
          </a:xfrm>
        </p:grpSpPr>
        <p:pic>
          <p:nvPicPr>
            <p:cNvPr id="12382" name="AutoShape 108"/>
            <p:cNvPicPr>
              <a:picLocks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308" y="868"/>
              <a:ext cx="181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83" name="Text Box 57"/>
            <p:cNvSpPr txBox="1">
              <a:spLocks noChangeArrowheads="1"/>
            </p:cNvSpPr>
            <p:nvPr/>
          </p:nvSpPr>
          <p:spPr bwMode="auto">
            <a:xfrm>
              <a:off x="4374" y="937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" name="AutoShape 109"/>
          <p:cNvGrpSpPr>
            <a:grpSpLocks/>
          </p:cNvGrpSpPr>
          <p:nvPr/>
        </p:nvGrpSpPr>
        <p:grpSpPr bwMode="auto">
          <a:xfrm>
            <a:off x="7272338" y="1377950"/>
            <a:ext cx="287337" cy="255588"/>
            <a:chOff x="4581" y="868"/>
            <a:chExt cx="181" cy="161"/>
          </a:xfrm>
        </p:grpSpPr>
        <p:pic>
          <p:nvPicPr>
            <p:cNvPr id="12380" name="AutoShape 109"/>
            <p:cNvPicPr>
              <a:picLocks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581" y="868"/>
              <a:ext cx="181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81" name="Text Box 60"/>
            <p:cNvSpPr txBox="1">
              <a:spLocks noChangeArrowheads="1"/>
            </p:cNvSpPr>
            <p:nvPr/>
          </p:nvSpPr>
          <p:spPr bwMode="auto">
            <a:xfrm>
              <a:off x="4646" y="937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" name="AutoShape 110"/>
          <p:cNvGrpSpPr>
            <a:grpSpLocks/>
          </p:cNvGrpSpPr>
          <p:nvPr/>
        </p:nvGrpSpPr>
        <p:grpSpPr bwMode="auto">
          <a:xfrm>
            <a:off x="7272338" y="1663700"/>
            <a:ext cx="287337" cy="257175"/>
            <a:chOff x="4581" y="1048"/>
            <a:chExt cx="181" cy="162"/>
          </a:xfrm>
        </p:grpSpPr>
        <p:pic>
          <p:nvPicPr>
            <p:cNvPr id="12378" name="AutoShape 110"/>
            <p:cNvPicPr>
              <a:picLocks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581" y="1048"/>
              <a:ext cx="181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79" name="Text Box 63"/>
            <p:cNvSpPr txBox="1">
              <a:spLocks noChangeArrowheads="1"/>
            </p:cNvSpPr>
            <p:nvPr/>
          </p:nvSpPr>
          <p:spPr bwMode="auto">
            <a:xfrm>
              <a:off x="4646" y="1118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" name="AutoShape 111"/>
          <p:cNvGrpSpPr>
            <a:grpSpLocks/>
          </p:cNvGrpSpPr>
          <p:nvPr/>
        </p:nvGrpSpPr>
        <p:grpSpPr bwMode="auto">
          <a:xfrm>
            <a:off x="6692900" y="1590675"/>
            <a:ext cx="287338" cy="261938"/>
            <a:chOff x="4216" y="1002"/>
            <a:chExt cx="181" cy="165"/>
          </a:xfrm>
        </p:grpSpPr>
        <p:pic>
          <p:nvPicPr>
            <p:cNvPr id="12376" name="AutoShape 111"/>
            <p:cNvPicPr>
              <a:picLocks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216" y="1002"/>
              <a:ext cx="181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77" name="Text Box 66"/>
            <p:cNvSpPr txBox="1">
              <a:spLocks noChangeArrowheads="1"/>
            </p:cNvSpPr>
            <p:nvPr/>
          </p:nvSpPr>
          <p:spPr bwMode="auto">
            <a:xfrm>
              <a:off x="4283" y="1073"/>
              <a:ext cx="52" cy="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4144" name="AutoShape 112"/>
          <p:cNvSpPr>
            <a:spLocks noChangeArrowheads="1"/>
          </p:cNvSpPr>
          <p:nvPr/>
        </p:nvSpPr>
        <p:spPr bwMode="auto">
          <a:xfrm rot="-281005">
            <a:off x="2700338" y="1484313"/>
            <a:ext cx="1008062" cy="215900"/>
          </a:xfrm>
          <a:prstGeom prst="curvedDownArrow">
            <a:avLst>
              <a:gd name="adj1" fmla="val 93382"/>
              <a:gd name="adj2" fmla="val 186765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145" name="AutoShape 113"/>
          <p:cNvSpPr>
            <a:spLocks noChangeArrowheads="1"/>
          </p:cNvSpPr>
          <p:nvPr/>
        </p:nvSpPr>
        <p:spPr bwMode="auto">
          <a:xfrm rot="-281005">
            <a:off x="5003800" y="692150"/>
            <a:ext cx="1008063" cy="215900"/>
          </a:xfrm>
          <a:prstGeom prst="curvedDownArrow">
            <a:avLst>
              <a:gd name="adj1" fmla="val 93382"/>
              <a:gd name="adj2" fmla="val 186765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146" name="AutoShape 114"/>
          <p:cNvSpPr>
            <a:spLocks noChangeArrowheads="1"/>
          </p:cNvSpPr>
          <p:nvPr/>
        </p:nvSpPr>
        <p:spPr bwMode="auto">
          <a:xfrm>
            <a:off x="5003800" y="1484313"/>
            <a:ext cx="504825" cy="576262"/>
          </a:xfrm>
          <a:prstGeom prst="lightningBolt">
            <a:avLst/>
          </a:prstGeom>
          <a:gradFill rotWithShape="1">
            <a:gsLst>
              <a:gs pos="0">
                <a:srgbClr val="A0A000"/>
              </a:gs>
              <a:gs pos="50000">
                <a:srgbClr val="E6E600"/>
              </a:gs>
              <a:gs pos="100000">
                <a:srgbClr val="FFFF00"/>
              </a:gs>
            </a:gsLst>
            <a:lin ang="135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147" name="AutoShape 115"/>
          <p:cNvSpPr>
            <a:spLocks noChangeArrowheads="1"/>
          </p:cNvSpPr>
          <p:nvPr/>
        </p:nvSpPr>
        <p:spPr bwMode="auto">
          <a:xfrm rot="982662">
            <a:off x="3924300" y="1484313"/>
            <a:ext cx="431800" cy="865187"/>
          </a:xfrm>
          <a:prstGeom prst="lightningBolt">
            <a:avLst/>
          </a:prstGeom>
          <a:gradFill rotWithShape="1">
            <a:gsLst>
              <a:gs pos="0">
                <a:srgbClr val="A0A000"/>
              </a:gs>
              <a:gs pos="50000">
                <a:srgbClr val="E6E600"/>
              </a:gs>
              <a:gs pos="100000">
                <a:srgbClr val="FFFF00"/>
              </a:gs>
            </a:gsLst>
            <a:lin ang="135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36" name="Line 116"/>
          <p:cNvSpPr>
            <a:spLocks noChangeShapeType="1"/>
          </p:cNvSpPr>
          <p:nvPr/>
        </p:nvSpPr>
        <p:spPr bwMode="auto">
          <a:xfrm>
            <a:off x="9144000" y="2852738"/>
            <a:ext cx="0" cy="400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37" name="Freeform 117"/>
          <p:cNvSpPr>
            <a:spLocks/>
          </p:cNvSpPr>
          <p:nvPr/>
        </p:nvSpPr>
        <p:spPr bwMode="auto">
          <a:xfrm>
            <a:off x="166688" y="1844675"/>
            <a:ext cx="9158287" cy="5113338"/>
          </a:xfrm>
          <a:custGeom>
            <a:avLst/>
            <a:gdLst>
              <a:gd name="T0" fmla="*/ 2147483647 w 5769"/>
              <a:gd name="T1" fmla="*/ 2147483647 h 3097"/>
              <a:gd name="T2" fmla="*/ 2147483647 w 5769"/>
              <a:gd name="T3" fmla="*/ 2147483647 h 3097"/>
              <a:gd name="T4" fmla="*/ 0 w 5769"/>
              <a:gd name="T5" fmla="*/ 2147483647 h 3097"/>
              <a:gd name="T6" fmla="*/ 0 w 5769"/>
              <a:gd name="T7" fmla="*/ 2147483647 h 3097"/>
              <a:gd name="T8" fmla="*/ 2147483647 w 5769"/>
              <a:gd name="T9" fmla="*/ 2147483647 h 3097"/>
              <a:gd name="T10" fmla="*/ 2147483647 w 5769"/>
              <a:gd name="T11" fmla="*/ 2147483647 h 3097"/>
              <a:gd name="T12" fmla="*/ 2147483647 w 5769"/>
              <a:gd name="T13" fmla="*/ 2147483647 h 3097"/>
              <a:gd name="T14" fmla="*/ 2147483647 w 5769"/>
              <a:gd name="T15" fmla="*/ 2147483647 h 3097"/>
              <a:gd name="T16" fmla="*/ 2147483647 w 5769"/>
              <a:gd name="T17" fmla="*/ 2147483647 h 3097"/>
              <a:gd name="T18" fmla="*/ 2147483647 w 5769"/>
              <a:gd name="T19" fmla="*/ 2147483647 h 3097"/>
              <a:gd name="T20" fmla="*/ 2147483647 w 5769"/>
              <a:gd name="T21" fmla="*/ 2147483647 h 3097"/>
              <a:gd name="T22" fmla="*/ 2147483647 w 5769"/>
              <a:gd name="T23" fmla="*/ 2147483647 h 3097"/>
              <a:gd name="T24" fmla="*/ 2147483647 w 5769"/>
              <a:gd name="T25" fmla="*/ 2147483647 h 3097"/>
              <a:gd name="T26" fmla="*/ 2147483647 w 5769"/>
              <a:gd name="T27" fmla="*/ 2147483647 h 3097"/>
              <a:gd name="T28" fmla="*/ 2147483647 w 5769"/>
              <a:gd name="T29" fmla="*/ 2147483647 h 3097"/>
              <a:gd name="T30" fmla="*/ 2147483647 w 5769"/>
              <a:gd name="T31" fmla="*/ 2147483647 h 3097"/>
              <a:gd name="T32" fmla="*/ 2147483647 w 5769"/>
              <a:gd name="T33" fmla="*/ 2147483647 h 3097"/>
              <a:gd name="T34" fmla="*/ 2147483647 w 5769"/>
              <a:gd name="T35" fmla="*/ 2147483647 h 3097"/>
              <a:gd name="T36" fmla="*/ 2147483647 w 5769"/>
              <a:gd name="T37" fmla="*/ 2147483647 h 3097"/>
              <a:gd name="T38" fmla="*/ 2147483647 w 5769"/>
              <a:gd name="T39" fmla="*/ 2147483647 h 3097"/>
              <a:gd name="T40" fmla="*/ 2147483647 w 5769"/>
              <a:gd name="T41" fmla="*/ 2147483647 h 3097"/>
              <a:gd name="T42" fmla="*/ 2147483647 w 5769"/>
              <a:gd name="T43" fmla="*/ 2147483647 h 3097"/>
              <a:gd name="T44" fmla="*/ 2147483647 w 5769"/>
              <a:gd name="T45" fmla="*/ 2147483647 h 3097"/>
              <a:gd name="T46" fmla="*/ 2147483647 w 5769"/>
              <a:gd name="T47" fmla="*/ 2147483647 h 3097"/>
              <a:gd name="T48" fmla="*/ 2147483647 w 5769"/>
              <a:gd name="T49" fmla="*/ 2147483647 h 3097"/>
              <a:gd name="T50" fmla="*/ 2147483647 w 5769"/>
              <a:gd name="T51" fmla="*/ 2147483647 h 3097"/>
              <a:gd name="T52" fmla="*/ 2147483647 w 5769"/>
              <a:gd name="T53" fmla="*/ 2147483647 h 3097"/>
              <a:gd name="T54" fmla="*/ 2147483647 w 5769"/>
              <a:gd name="T55" fmla="*/ 2147483647 h 3097"/>
              <a:gd name="T56" fmla="*/ 2147483647 w 5769"/>
              <a:gd name="T57" fmla="*/ 2147483647 h 3097"/>
              <a:gd name="T58" fmla="*/ 2147483647 w 5769"/>
              <a:gd name="T59" fmla="*/ 2147483647 h 3097"/>
              <a:gd name="T60" fmla="*/ 2147483647 w 5769"/>
              <a:gd name="T61" fmla="*/ 2147483647 h 3097"/>
              <a:gd name="T62" fmla="*/ 2147483647 w 5769"/>
              <a:gd name="T63" fmla="*/ 2147483647 h 3097"/>
              <a:gd name="T64" fmla="*/ 2147483647 w 5769"/>
              <a:gd name="T65" fmla="*/ 2147483647 h 3097"/>
              <a:gd name="T66" fmla="*/ 2147483647 w 5769"/>
              <a:gd name="T67" fmla="*/ 2147483647 h 3097"/>
              <a:gd name="T68" fmla="*/ 2147483647 w 5769"/>
              <a:gd name="T69" fmla="*/ 0 h 3097"/>
              <a:gd name="T70" fmla="*/ 2147483647 w 5769"/>
              <a:gd name="T71" fmla="*/ 2147483647 h 3097"/>
              <a:gd name="T72" fmla="*/ 2147483647 w 5769"/>
              <a:gd name="T73" fmla="*/ 2147483647 h 3097"/>
              <a:gd name="T74" fmla="*/ 2147483647 w 5769"/>
              <a:gd name="T75" fmla="*/ 2147483647 h 3097"/>
              <a:gd name="T76" fmla="*/ 2147483647 w 5769"/>
              <a:gd name="T77" fmla="*/ 2147483647 h 3097"/>
              <a:gd name="T78" fmla="*/ 2147483647 w 5769"/>
              <a:gd name="T79" fmla="*/ 2147483647 h 3097"/>
              <a:gd name="T80" fmla="*/ 2147483647 w 5769"/>
              <a:gd name="T81" fmla="*/ 2147483647 h 3097"/>
              <a:gd name="T82" fmla="*/ 2147483647 w 5769"/>
              <a:gd name="T83" fmla="*/ 2147483647 h 3097"/>
              <a:gd name="T84" fmla="*/ 2147483647 w 5769"/>
              <a:gd name="T85" fmla="*/ 2147483647 h 3097"/>
              <a:gd name="T86" fmla="*/ 2147483647 w 5769"/>
              <a:gd name="T87" fmla="*/ 2147483647 h 3097"/>
              <a:gd name="T88" fmla="*/ 2147483647 w 5769"/>
              <a:gd name="T89" fmla="*/ 2147483647 h 3097"/>
              <a:gd name="T90" fmla="*/ 2147483647 w 5769"/>
              <a:gd name="T91" fmla="*/ 2147483647 h 3097"/>
              <a:gd name="T92" fmla="*/ 2147483647 w 5769"/>
              <a:gd name="T93" fmla="*/ 2147483647 h 3097"/>
              <a:gd name="T94" fmla="*/ 2147483647 w 5769"/>
              <a:gd name="T95" fmla="*/ 2147483647 h 3097"/>
              <a:gd name="T96" fmla="*/ 2147483647 w 5769"/>
              <a:gd name="T97" fmla="*/ 2147483647 h 3097"/>
              <a:gd name="T98" fmla="*/ 2147483647 w 5769"/>
              <a:gd name="T99" fmla="*/ 2147483647 h 3097"/>
              <a:gd name="T100" fmla="*/ 2147483647 w 5769"/>
              <a:gd name="T101" fmla="*/ 2147483647 h 3097"/>
              <a:gd name="T102" fmla="*/ 2147483647 w 5769"/>
              <a:gd name="T103" fmla="*/ 2147483647 h 3097"/>
              <a:gd name="T104" fmla="*/ 2147483647 w 5769"/>
              <a:gd name="T105" fmla="*/ 2147483647 h 3097"/>
              <a:gd name="T106" fmla="*/ 2147483647 w 5769"/>
              <a:gd name="T107" fmla="*/ 2147483647 h 3097"/>
              <a:gd name="T108" fmla="*/ 2147483647 w 5769"/>
              <a:gd name="T109" fmla="*/ 2147483647 h 3097"/>
              <a:gd name="T110" fmla="*/ 2147483647 w 5769"/>
              <a:gd name="T111" fmla="*/ 2147483647 h 3097"/>
              <a:gd name="T112" fmla="*/ 2147483647 w 5769"/>
              <a:gd name="T113" fmla="*/ 2147483647 h 3097"/>
              <a:gd name="T114" fmla="*/ 2147483647 w 5769"/>
              <a:gd name="T115" fmla="*/ 2147483647 h 309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5769"/>
              <a:gd name="T175" fmla="*/ 0 h 3097"/>
              <a:gd name="T176" fmla="*/ 5769 w 5769"/>
              <a:gd name="T177" fmla="*/ 3097 h 3097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5769" h="3097">
                <a:moveTo>
                  <a:pt x="14" y="3040"/>
                </a:moveTo>
                <a:cubicBezTo>
                  <a:pt x="14" y="3040"/>
                  <a:pt x="9" y="3003"/>
                  <a:pt x="7" y="2984"/>
                </a:cubicBezTo>
                <a:cubicBezTo>
                  <a:pt x="5" y="2873"/>
                  <a:pt x="0" y="2762"/>
                  <a:pt x="0" y="2651"/>
                </a:cubicBezTo>
                <a:cubicBezTo>
                  <a:pt x="0" y="2589"/>
                  <a:pt x="17" y="2652"/>
                  <a:pt x="0" y="2602"/>
                </a:cubicBezTo>
                <a:cubicBezTo>
                  <a:pt x="5" y="2486"/>
                  <a:pt x="5" y="2370"/>
                  <a:pt x="14" y="2255"/>
                </a:cubicBezTo>
                <a:cubicBezTo>
                  <a:pt x="15" y="2239"/>
                  <a:pt x="41" y="2194"/>
                  <a:pt x="56" y="2186"/>
                </a:cubicBezTo>
                <a:cubicBezTo>
                  <a:pt x="69" y="2179"/>
                  <a:pt x="97" y="2172"/>
                  <a:pt x="97" y="2172"/>
                </a:cubicBezTo>
                <a:cubicBezTo>
                  <a:pt x="222" y="2174"/>
                  <a:pt x="347" y="2175"/>
                  <a:pt x="472" y="2179"/>
                </a:cubicBezTo>
                <a:cubicBezTo>
                  <a:pt x="550" y="2182"/>
                  <a:pt x="619" y="2219"/>
                  <a:pt x="701" y="2221"/>
                </a:cubicBezTo>
                <a:cubicBezTo>
                  <a:pt x="895" y="2227"/>
                  <a:pt x="1090" y="2226"/>
                  <a:pt x="1284" y="2228"/>
                </a:cubicBezTo>
                <a:cubicBezTo>
                  <a:pt x="1399" y="2247"/>
                  <a:pt x="1749" y="2239"/>
                  <a:pt x="1902" y="2172"/>
                </a:cubicBezTo>
                <a:cubicBezTo>
                  <a:pt x="1959" y="2147"/>
                  <a:pt x="2013" y="2108"/>
                  <a:pt x="2075" y="2096"/>
                </a:cubicBezTo>
                <a:cubicBezTo>
                  <a:pt x="2227" y="2065"/>
                  <a:pt x="2385" y="2085"/>
                  <a:pt x="2540" y="2082"/>
                </a:cubicBezTo>
                <a:cubicBezTo>
                  <a:pt x="2606" y="2033"/>
                  <a:pt x="2574" y="2049"/>
                  <a:pt x="2630" y="2026"/>
                </a:cubicBezTo>
                <a:cubicBezTo>
                  <a:pt x="2662" y="1995"/>
                  <a:pt x="2696" y="1968"/>
                  <a:pt x="2727" y="1936"/>
                </a:cubicBezTo>
                <a:cubicBezTo>
                  <a:pt x="2729" y="1929"/>
                  <a:pt x="2729" y="1920"/>
                  <a:pt x="2734" y="1915"/>
                </a:cubicBezTo>
                <a:cubicBezTo>
                  <a:pt x="2748" y="1901"/>
                  <a:pt x="2783" y="1881"/>
                  <a:pt x="2783" y="1881"/>
                </a:cubicBezTo>
                <a:cubicBezTo>
                  <a:pt x="2805" y="1848"/>
                  <a:pt x="2819" y="1820"/>
                  <a:pt x="2852" y="1797"/>
                </a:cubicBezTo>
                <a:cubicBezTo>
                  <a:pt x="2897" y="1765"/>
                  <a:pt x="2960" y="1754"/>
                  <a:pt x="3012" y="1742"/>
                </a:cubicBezTo>
                <a:cubicBezTo>
                  <a:pt x="3168" y="1707"/>
                  <a:pt x="3332" y="1718"/>
                  <a:pt x="3491" y="1700"/>
                </a:cubicBezTo>
                <a:cubicBezTo>
                  <a:pt x="3517" y="1694"/>
                  <a:pt x="3541" y="1685"/>
                  <a:pt x="3567" y="1679"/>
                </a:cubicBezTo>
                <a:cubicBezTo>
                  <a:pt x="3622" y="1645"/>
                  <a:pt x="3676" y="1611"/>
                  <a:pt x="3734" y="1582"/>
                </a:cubicBezTo>
                <a:cubicBezTo>
                  <a:pt x="3788" y="1500"/>
                  <a:pt x="4023" y="1535"/>
                  <a:pt x="4053" y="1534"/>
                </a:cubicBezTo>
                <a:cubicBezTo>
                  <a:pt x="4132" y="1475"/>
                  <a:pt x="4157" y="1367"/>
                  <a:pt x="4226" y="1298"/>
                </a:cubicBezTo>
                <a:cubicBezTo>
                  <a:pt x="4244" y="1245"/>
                  <a:pt x="4248" y="1190"/>
                  <a:pt x="4282" y="1145"/>
                </a:cubicBezTo>
                <a:cubicBezTo>
                  <a:pt x="4316" y="1009"/>
                  <a:pt x="4365" y="879"/>
                  <a:pt x="4428" y="756"/>
                </a:cubicBezTo>
                <a:cubicBezTo>
                  <a:pt x="4446" y="720"/>
                  <a:pt x="4444" y="705"/>
                  <a:pt x="4469" y="666"/>
                </a:cubicBezTo>
                <a:cubicBezTo>
                  <a:pt x="4480" y="623"/>
                  <a:pt x="4504" y="593"/>
                  <a:pt x="4525" y="555"/>
                </a:cubicBezTo>
                <a:cubicBezTo>
                  <a:pt x="4536" y="535"/>
                  <a:pt x="4542" y="503"/>
                  <a:pt x="4559" y="486"/>
                </a:cubicBezTo>
                <a:cubicBezTo>
                  <a:pt x="4567" y="478"/>
                  <a:pt x="4579" y="473"/>
                  <a:pt x="4587" y="465"/>
                </a:cubicBezTo>
                <a:cubicBezTo>
                  <a:pt x="4612" y="440"/>
                  <a:pt x="4626" y="415"/>
                  <a:pt x="4657" y="396"/>
                </a:cubicBezTo>
                <a:cubicBezTo>
                  <a:pt x="4667" y="357"/>
                  <a:pt x="4695" y="345"/>
                  <a:pt x="4719" y="312"/>
                </a:cubicBezTo>
                <a:cubicBezTo>
                  <a:pt x="4754" y="265"/>
                  <a:pt x="4772" y="209"/>
                  <a:pt x="4816" y="167"/>
                </a:cubicBezTo>
                <a:cubicBezTo>
                  <a:pt x="4828" y="132"/>
                  <a:pt x="4841" y="118"/>
                  <a:pt x="4865" y="90"/>
                </a:cubicBezTo>
                <a:cubicBezTo>
                  <a:pt x="4917" y="27"/>
                  <a:pt x="4915" y="16"/>
                  <a:pt x="4997" y="0"/>
                </a:cubicBezTo>
                <a:cubicBezTo>
                  <a:pt x="5015" y="2"/>
                  <a:pt x="5035" y="1"/>
                  <a:pt x="5052" y="7"/>
                </a:cubicBezTo>
                <a:cubicBezTo>
                  <a:pt x="5068" y="13"/>
                  <a:pt x="5094" y="35"/>
                  <a:pt x="5094" y="35"/>
                </a:cubicBezTo>
                <a:cubicBezTo>
                  <a:pt x="5111" y="59"/>
                  <a:pt x="5143" y="95"/>
                  <a:pt x="5170" y="104"/>
                </a:cubicBezTo>
                <a:cubicBezTo>
                  <a:pt x="5175" y="111"/>
                  <a:pt x="5178" y="119"/>
                  <a:pt x="5184" y="125"/>
                </a:cubicBezTo>
                <a:cubicBezTo>
                  <a:pt x="5192" y="133"/>
                  <a:pt x="5205" y="136"/>
                  <a:pt x="5212" y="146"/>
                </a:cubicBezTo>
                <a:cubicBezTo>
                  <a:pt x="5220" y="158"/>
                  <a:pt x="5221" y="173"/>
                  <a:pt x="5226" y="187"/>
                </a:cubicBezTo>
                <a:cubicBezTo>
                  <a:pt x="5245" y="242"/>
                  <a:pt x="5302" y="314"/>
                  <a:pt x="5358" y="333"/>
                </a:cubicBezTo>
                <a:cubicBezTo>
                  <a:pt x="5389" y="357"/>
                  <a:pt x="5383" y="369"/>
                  <a:pt x="5413" y="389"/>
                </a:cubicBezTo>
                <a:cubicBezTo>
                  <a:pt x="5458" y="451"/>
                  <a:pt x="5437" y="421"/>
                  <a:pt x="5476" y="479"/>
                </a:cubicBezTo>
                <a:cubicBezTo>
                  <a:pt x="5528" y="557"/>
                  <a:pt x="5452" y="479"/>
                  <a:pt x="5510" y="534"/>
                </a:cubicBezTo>
                <a:cubicBezTo>
                  <a:pt x="5527" y="584"/>
                  <a:pt x="5503" y="524"/>
                  <a:pt x="5538" y="576"/>
                </a:cubicBezTo>
                <a:cubicBezTo>
                  <a:pt x="5547" y="589"/>
                  <a:pt x="5550" y="605"/>
                  <a:pt x="5559" y="618"/>
                </a:cubicBezTo>
                <a:cubicBezTo>
                  <a:pt x="5569" y="655"/>
                  <a:pt x="5593" y="733"/>
                  <a:pt x="5614" y="763"/>
                </a:cubicBezTo>
                <a:cubicBezTo>
                  <a:pt x="5623" y="799"/>
                  <a:pt x="5642" y="832"/>
                  <a:pt x="5656" y="867"/>
                </a:cubicBezTo>
                <a:cubicBezTo>
                  <a:pt x="5667" y="895"/>
                  <a:pt x="5667" y="919"/>
                  <a:pt x="5684" y="944"/>
                </a:cubicBezTo>
                <a:cubicBezTo>
                  <a:pt x="5703" y="1034"/>
                  <a:pt x="5704" y="1128"/>
                  <a:pt x="5739" y="1214"/>
                </a:cubicBezTo>
                <a:cubicBezTo>
                  <a:pt x="5769" y="1422"/>
                  <a:pt x="5767" y="2892"/>
                  <a:pt x="5746" y="3060"/>
                </a:cubicBezTo>
                <a:cubicBezTo>
                  <a:pt x="5741" y="3097"/>
                  <a:pt x="5672" y="3065"/>
                  <a:pt x="5635" y="3067"/>
                </a:cubicBezTo>
                <a:cubicBezTo>
                  <a:pt x="5584" y="3070"/>
                  <a:pt x="5533" y="3072"/>
                  <a:pt x="5482" y="3074"/>
                </a:cubicBezTo>
                <a:cubicBezTo>
                  <a:pt x="4108" y="3069"/>
                  <a:pt x="2779" y="3051"/>
                  <a:pt x="1402" y="3047"/>
                </a:cubicBezTo>
                <a:cubicBezTo>
                  <a:pt x="1176" y="3043"/>
                  <a:pt x="981" y="3032"/>
                  <a:pt x="763" y="3012"/>
                </a:cubicBezTo>
                <a:cubicBezTo>
                  <a:pt x="520" y="3014"/>
                  <a:pt x="278" y="3012"/>
                  <a:pt x="35" y="3019"/>
                </a:cubicBezTo>
                <a:cubicBezTo>
                  <a:pt x="12" y="3020"/>
                  <a:pt x="14" y="3029"/>
                  <a:pt x="14" y="3040"/>
                </a:cubicBezTo>
                <a:close/>
              </a:path>
            </a:pathLst>
          </a:custGeom>
          <a:gradFill rotWithShape="0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/>
          </a:gradFill>
          <a:ln w="635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38" name="Freeform 118"/>
          <p:cNvSpPr>
            <a:spLocks/>
          </p:cNvSpPr>
          <p:nvPr/>
        </p:nvSpPr>
        <p:spPr bwMode="auto">
          <a:xfrm>
            <a:off x="7272338" y="1700213"/>
            <a:ext cx="1871662" cy="1530350"/>
          </a:xfrm>
          <a:custGeom>
            <a:avLst/>
            <a:gdLst>
              <a:gd name="T0" fmla="*/ 2147483647 w 1138"/>
              <a:gd name="T1" fmla="*/ 2147483647 h 918"/>
              <a:gd name="T2" fmla="*/ 2147483647 w 1138"/>
              <a:gd name="T3" fmla="*/ 2147483647 h 918"/>
              <a:gd name="T4" fmla="*/ 2147483647 w 1138"/>
              <a:gd name="T5" fmla="*/ 2147483647 h 918"/>
              <a:gd name="T6" fmla="*/ 2147483647 w 1138"/>
              <a:gd name="T7" fmla="*/ 2147483647 h 918"/>
              <a:gd name="T8" fmla="*/ 2147483647 w 1138"/>
              <a:gd name="T9" fmla="*/ 2147483647 h 918"/>
              <a:gd name="T10" fmla="*/ 2147483647 w 1138"/>
              <a:gd name="T11" fmla="*/ 2147483647 h 918"/>
              <a:gd name="T12" fmla="*/ 2147483647 w 1138"/>
              <a:gd name="T13" fmla="*/ 2147483647 h 918"/>
              <a:gd name="T14" fmla="*/ 2147483647 w 1138"/>
              <a:gd name="T15" fmla="*/ 2147483647 h 918"/>
              <a:gd name="T16" fmla="*/ 2147483647 w 1138"/>
              <a:gd name="T17" fmla="*/ 2147483647 h 918"/>
              <a:gd name="T18" fmla="*/ 2147483647 w 1138"/>
              <a:gd name="T19" fmla="*/ 2147483647 h 918"/>
              <a:gd name="T20" fmla="*/ 2147483647 w 1138"/>
              <a:gd name="T21" fmla="*/ 2147483647 h 918"/>
              <a:gd name="T22" fmla="*/ 2147483647 w 1138"/>
              <a:gd name="T23" fmla="*/ 2147483647 h 918"/>
              <a:gd name="T24" fmla="*/ 2147483647 w 1138"/>
              <a:gd name="T25" fmla="*/ 2147483647 h 918"/>
              <a:gd name="T26" fmla="*/ 2147483647 w 1138"/>
              <a:gd name="T27" fmla="*/ 2147483647 h 918"/>
              <a:gd name="T28" fmla="*/ 2147483647 w 1138"/>
              <a:gd name="T29" fmla="*/ 2147483647 h 918"/>
              <a:gd name="T30" fmla="*/ 2147483647 w 1138"/>
              <a:gd name="T31" fmla="*/ 2147483647 h 918"/>
              <a:gd name="T32" fmla="*/ 2147483647 w 1138"/>
              <a:gd name="T33" fmla="*/ 2147483647 h 918"/>
              <a:gd name="T34" fmla="*/ 2147483647 w 1138"/>
              <a:gd name="T35" fmla="*/ 2147483647 h 918"/>
              <a:gd name="T36" fmla="*/ 2147483647 w 1138"/>
              <a:gd name="T37" fmla="*/ 2147483647 h 918"/>
              <a:gd name="T38" fmla="*/ 2147483647 w 1138"/>
              <a:gd name="T39" fmla="*/ 2147483647 h 918"/>
              <a:gd name="T40" fmla="*/ 2147483647 w 1138"/>
              <a:gd name="T41" fmla="*/ 2147483647 h 918"/>
              <a:gd name="T42" fmla="*/ 2147483647 w 1138"/>
              <a:gd name="T43" fmla="*/ 2147483647 h 918"/>
              <a:gd name="T44" fmla="*/ 2147483647 w 1138"/>
              <a:gd name="T45" fmla="*/ 2147483647 h 918"/>
              <a:gd name="T46" fmla="*/ 2147483647 w 1138"/>
              <a:gd name="T47" fmla="*/ 2147483647 h 918"/>
              <a:gd name="T48" fmla="*/ 2147483647 w 1138"/>
              <a:gd name="T49" fmla="*/ 2147483647 h 918"/>
              <a:gd name="T50" fmla="*/ 2147483647 w 1138"/>
              <a:gd name="T51" fmla="*/ 2147483647 h 918"/>
              <a:gd name="T52" fmla="*/ 2147483647 w 1138"/>
              <a:gd name="T53" fmla="*/ 2147483647 h 918"/>
              <a:gd name="T54" fmla="*/ 2147483647 w 1138"/>
              <a:gd name="T55" fmla="*/ 2147483647 h 918"/>
              <a:gd name="T56" fmla="*/ 2147483647 w 1138"/>
              <a:gd name="T57" fmla="*/ 2147483647 h 918"/>
              <a:gd name="T58" fmla="*/ 2147483647 w 1138"/>
              <a:gd name="T59" fmla="*/ 2147483647 h 918"/>
              <a:gd name="T60" fmla="*/ 2147483647 w 1138"/>
              <a:gd name="T61" fmla="*/ 2147483647 h 918"/>
              <a:gd name="T62" fmla="*/ 2147483647 w 1138"/>
              <a:gd name="T63" fmla="*/ 2147483647 h 918"/>
              <a:gd name="T64" fmla="*/ 2147483647 w 1138"/>
              <a:gd name="T65" fmla="*/ 2147483647 h 918"/>
              <a:gd name="T66" fmla="*/ 2147483647 w 1138"/>
              <a:gd name="T67" fmla="*/ 2147483647 h 918"/>
              <a:gd name="T68" fmla="*/ 2147483647 w 1138"/>
              <a:gd name="T69" fmla="*/ 2147483647 h 918"/>
              <a:gd name="T70" fmla="*/ 2147483647 w 1138"/>
              <a:gd name="T71" fmla="*/ 2147483647 h 918"/>
              <a:gd name="T72" fmla="*/ 2147483647 w 1138"/>
              <a:gd name="T73" fmla="*/ 2147483647 h 918"/>
              <a:gd name="T74" fmla="*/ 2147483647 w 1138"/>
              <a:gd name="T75" fmla="*/ 2147483647 h 918"/>
              <a:gd name="T76" fmla="*/ 2147483647 w 1138"/>
              <a:gd name="T77" fmla="*/ 2147483647 h 918"/>
              <a:gd name="T78" fmla="*/ 2147483647 w 1138"/>
              <a:gd name="T79" fmla="*/ 2147483647 h 918"/>
              <a:gd name="T80" fmla="*/ 2147483647 w 1138"/>
              <a:gd name="T81" fmla="*/ 2147483647 h 918"/>
              <a:gd name="T82" fmla="*/ 2147483647 w 1138"/>
              <a:gd name="T83" fmla="*/ 2147483647 h 918"/>
              <a:gd name="T84" fmla="*/ 2147483647 w 1138"/>
              <a:gd name="T85" fmla="*/ 2147483647 h 918"/>
              <a:gd name="T86" fmla="*/ 2147483647 w 1138"/>
              <a:gd name="T87" fmla="*/ 2147483647 h 918"/>
              <a:gd name="T88" fmla="*/ 2147483647 w 1138"/>
              <a:gd name="T89" fmla="*/ 2147483647 h 918"/>
              <a:gd name="T90" fmla="*/ 0 w 1138"/>
              <a:gd name="T91" fmla="*/ 2147483647 h 91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38"/>
              <a:gd name="T139" fmla="*/ 0 h 918"/>
              <a:gd name="T140" fmla="*/ 1138 w 1138"/>
              <a:gd name="T141" fmla="*/ 918 h 91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38" h="918">
                <a:moveTo>
                  <a:pt x="28" y="591"/>
                </a:moveTo>
                <a:cubicBezTo>
                  <a:pt x="53" y="555"/>
                  <a:pt x="69" y="528"/>
                  <a:pt x="83" y="487"/>
                </a:cubicBezTo>
                <a:cubicBezTo>
                  <a:pt x="87" y="475"/>
                  <a:pt x="106" y="478"/>
                  <a:pt x="118" y="473"/>
                </a:cubicBezTo>
                <a:cubicBezTo>
                  <a:pt x="135" y="449"/>
                  <a:pt x="150" y="448"/>
                  <a:pt x="173" y="432"/>
                </a:cubicBezTo>
                <a:cubicBezTo>
                  <a:pt x="180" y="411"/>
                  <a:pt x="182" y="387"/>
                  <a:pt x="194" y="369"/>
                </a:cubicBezTo>
                <a:cubicBezTo>
                  <a:pt x="207" y="350"/>
                  <a:pt x="242" y="311"/>
                  <a:pt x="250" y="286"/>
                </a:cubicBezTo>
                <a:cubicBezTo>
                  <a:pt x="266" y="239"/>
                  <a:pt x="276" y="197"/>
                  <a:pt x="319" y="168"/>
                </a:cubicBezTo>
                <a:cubicBezTo>
                  <a:pt x="329" y="138"/>
                  <a:pt x="349" y="129"/>
                  <a:pt x="375" y="113"/>
                </a:cubicBezTo>
                <a:cubicBezTo>
                  <a:pt x="397" y="47"/>
                  <a:pt x="408" y="40"/>
                  <a:pt x="479" y="22"/>
                </a:cubicBezTo>
                <a:cubicBezTo>
                  <a:pt x="514" y="0"/>
                  <a:pt x="527" y="2"/>
                  <a:pt x="569" y="9"/>
                </a:cubicBezTo>
                <a:cubicBezTo>
                  <a:pt x="581" y="44"/>
                  <a:pt x="582" y="66"/>
                  <a:pt x="618" y="78"/>
                </a:cubicBezTo>
                <a:cubicBezTo>
                  <a:pt x="631" y="87"/>
                  <a:pt x="647" y="89"/>
                  <a:pt x="659" y="99"/>
                </a:cubicBezTo>
                <a:cubicBezTo>
                  <a:pt x="666" y="104"/>
                  <a:pt x="667" y="115"/>
                  <a:pt x="673" y="120"/>
                </a:cubicBezTo>
                <a:cubicBezTo>
                  <a:pt x="686" y="131"/>
                  <a:pt x="715" y="147"/>
                  <a:pt x="715" y="147"/>
                </a:cubicBezTo>
                <a:cubicBezTo>
                  <a:pt x="748" y="196"/>
                  <a:pt x="734" y="175"/>
                  <a:pt x="756" y="210"/>
                </a:cubicBezTo>
                <a:cubicBezTo>
                  <a:pt x="772" y="237"/>
                  <a:pt x="764" y="279"/>
                  <a:pt x="791" y="300"/>
                </a:cubicBezTo>
                <a:cubicBezTo>
                  <a:pt x="797" y="305"/>
                  <a:pt x="805" y="304"/>
                  <a:pt x="812" y="307"/>
                </a:cubicBezTo>
                <a:cubicBezTo>
                  <a:pt x="840" y="321"/>
                  <a:pt x="869" y="331"/>
                  <a:pt x="895" y="349"/>
                </a:cubicBezTo>
                <a:cubicBezTo>
                  <a:pt x="912" y="397"/>
                  <a:pt x="930" y="438"/>
                  <a:pt x="958" y="480"/>
                </a:cubicBezTo>
                <a:cubicBezTo>
                  <a:pt x="963" y="488"/>
                  <a:pt x="976" y="485"/>
                  <a:pt x="985" y="487"/>
                </a:cubicBezTo>
                <a:cubicBezTo>
                  <a:pt x="995" y="518"/>
                  <a:pt x="1011" y="548"/>
                  <a:pt x="1034" y="571"/>
                </a:cubicBezTo>
                <a:cubicBezTo>
                  <a:pt x="1051" y="620"/>
                  <a:pt x="1040" y="600"/>
                  <a:pt x="1062" y="633"/>
                </a:cubicBezTo>
                <a:cubicBezTo>
                  <a:pt x="1074" y="682"/>
                  <a:pt x="1080" y="731"/>
                  <a:pt x="1096" y="779"/>
                </a:cubicBezTo>
                <a:cubicBezTo>
                  <a:pt x="1100" y="793"/>
                  <a:pt x="1102" y="808"/>
                  <a:pt x="1110" y="820"/>
                </a:cubicBezTo>
                <a:cubicBezTo>
                  <a:pt x="1119" y="834"/>
                  <a:pt x="1138" y="862"/>
                  <a:pt x="1138" y="862"/>
                </a:cubicBezTo>
                <a:cubicBezTo>
                  <a:pt x="1136" y="878"/>
                  <a:pt x="1138" y="896"/>
                  <a:pt x="1131" y="911"/>
                </a:cubicBezTo>
                <a:cubicBezTo>
                  <a:pt x="1128" y="918"/>
                  <a:pt x="1117" y="918"/>
                  <a:pt x="1110" y="918"/>
                </a:cubicBezTo>
                <a:cubicBezTo>
                  <a:pt x="1085" y="918"/>
                  <a:pt x="1033" y="892"/>
                  <a:pt x="1006" y="883"/>
                </a:cubicBezTo>
                <a:cubicBezTo>
                  <a:pt x="970" y="774"/>
                  <a:pt x="909" y="780"/>
                  <a:pt x="812" y="772"/>
                </a:cubicBezTo>
                <a:cubicBezTo>
                  <a:pt x="776" y="736"/>
                  <a:pt x="801" y="764"/>
                  <a:pt x="763" y="709"/>
                </a:cubicBezTo>
                <a:cubicBezTo>
                  <a:pt x="757" y="700"/>
                  <a:pt x="743" y="682"/>
                  <a:pt x="743" y="682"/>
                </a:cubicBezTo>
                <a:cubicBezTo>
                  <a:pt x="732" y="638"/>
                  <a:pt x="728" y="594"/>
                  <a:pt x="680" y="578"/>
                </a:cubicBezTo>
                <a:cubicBezTo>
                  <a:pt x="669" y="593"/>
                  <a:pt x="665" y="613"/>
                  <a:pt x="652" y="626"/>
                </a:cubicBezTo>
                <a:cubicBezTo>
                  <a:pt x="640" y="638"/>
                  <a:pt x="620" y="639"/>
                  <a:pt x="604" y="647"/>
                </a:cubicBezTo>
                <a:cubicBezTo>
                  <a:pt x="590" y="668"/>
                  <a:pt x="583" y="688"/>
                  <a:pt x="569" y="709"/>
                </a:cubicBezTo>
                <a:cubicBezTo>
                  <a:pt x="571" y="730"/>
                  <a:pt x="570" y="752"/>
                  <a:pt x="576" y="772"/>
                </a:cubicBezTo>
                <a:cubicBezTo>
                  <a:pt x="579" y="783"/>
                  <a:pt x="597" y="788"/>
                  <a:pt x="597" y="800"/>
                </a:cubicBezTo>
                <a:cubicBezTo>
                  <a:pt x="597" y="807"/>
                  <a:pt x="583" y="794"/>
                  <a:pt x="576" y="793"/>
                </a:cubicBezTo>
                <a:cubicBezTo>
                  <a:pt x="523" y="787"/>
                  <a:pt x="469" y="784"/>
                  <a:pt x="416" y="779"/>
                </a:cubicBezTo>
                <a:cubicBezTo>
                  <a:pt x="411" y="772"/>
                  <a:pt x="405" y="766"/>
                  <a:pt x="402" y="758"/>
                </a:cubicBezTo>
                <a:cubicBezTo>
                  <a:pt x="398" y="745"/>
                  <a:pt x="408" y="724"/>
                  <a:pt x="396" y="716"/>
                </a:cubicBezTo>
                <a:cubicBezTo>
                  <a:pt x="382" y="707"/>
                  <a:pt x="363" y="721"/>
                  <a:pt x="347" y="723"/>
                </a:cubicBezTo>
                <a:cubicBezTo>
                  <a:pt x="270" y="774"/>
                  <a:pt x="264" y="778"/>
                  <a:pt x="160" y="793"/>
                </a:cubicBezTo>
                <a:cubicBezTo>
                  <a:pt x="120" y="854"/>
                  <a:pt x="152" y="844"/>
                  <a:pt x="49" y="827"/>
                </a:cubicBezTo>
                <a:cubicBezTo>
                  <a:pt x="30" y="772"/>
                  <a:pt x="68" y="717"/>
                  <a:pt x="42" y="661"/>
                </a:cubicBezTo>
                <a:cubicBezTo>
                  <a:pt x="35" y="646"/>
                  <a:pt x="0" y="633"/>
                  <a:pt x="0" y="633"/>
                </a:cubicBez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39" name="Freeform 119"/>
          <p:cNvSpPr>
            <a:spLocks/>
          </p:cNvSpPr>
          <p:nvPr/>
        </p:nvSpPr>
        <p:spPr bwMode="auto">
          <a:xfrm>
            <a:off x="-36513" y="5229225"/>
            <a:ext cx="3744913" cy="1670050"/>
          </a:xfrm>
          <a:custGeom>
            <a:avLst/>
            <a:gdLst>
              <a:gd name="T0" fmla="*/ 2147483647 w 2283"/>
              <a:gd name="T1" fmla="*/ 2147483647 h 1052"/>
              <a:gd name="T2" fmla="*/ 2147483647 w 2283"/>
              <a:gd name="T3" fmla="*/ 2147483647 h 1052"/>
              <a:gd name="T4" fmla="*/ 2147483647 w 2283"/>
              <a:gd name="T5" fmla="*/ 2147483647 h 1052"/>
              <a:gd name="T6" fmla="*/ 2147483647 w 2283"/>
              <a:gd name="T7" fmla="*/ 2147483647 h 1052"/>
              <a:gd name="T8" fmla="*/ 2147483647 w 2283"/>
              <a:gd name="T9" fmla="*/ 2147483647 h 1052"/>
              <a:gd name="T10" fmla="*/ 2147483647 w 2283"/>
              <a:gd name="T11" fmla="*/ 2147483647 h 1052"/>
              <a:gd name="T12" fmla="*/ 2147483647 w 2283"/>
              <a:gd name="T13" fmla="*/ 2147483647 h 1052"/>
              <a:gd name="T14" fmla="*/ 2147483647 w 2283"/>
              <a:gd name="T15" fmla="*/ 2147483647 h 1052"/>
              <a:gd name="T16" fmla="*/ 2147483647 w 2283"/>
              <a:gd name="T17" fmla="*/ 2147483647 h 1052"/>
              <a:gd name="T18" fmla="*/ 2147483647 w 2283"/>
              <a:gd name="T19" fmla="*/ 2147483647 h 1052"/>
              <a:gd name="T20" fmla="*/ 2147483647 w 2283"/>
              <a:gd name="T21" fmla="*/ 2147483647 h 1052"/>
              <a:gd name="T22" fmla="*/ 2147483647 w 2283"/>
              <a:gd name="T23" fmla="*/ 2147483647 h 1052"/>
              <a:gd name="T24" fmla="*/ 2147483647 w 2283"/>
              <a:gd name="T25" fmla="*/ 2147483647 h 1052"/>
              <a:gd name="T26" fmla="*/ 2147483647 w 2283"/>
              <a:gd name="T27" fmla="*/ 2147483647 h 1052"/>
              <a:gd name="T28" fmla="*/ 2147483647 w 2283"/>
              <a:gd name="T29" fmla="*/ 2147483647 h 1052"/>
              <a:gd name="T30" fmla="*/ 2147483647 w 2283"/>
              <a:gd name="T31" fmla="*/ 2147483647 h 1052"/>
              <a:gd name="T32" fmla="*/ 2147483647 w 2283"/>
              <a:gd name="T33" fmla="*/ 2147483647 h 1052"/>
              <a:gd name="T34" fmla="*/ 2147483647 w 2283"/>
              <a:gd name="T35" fmla="*/ 2147483647 h 1052"/>
              <a:gd name="T36" fmla="*/ 2147483647 w 2283"/>
              <a:gd name="T37" fmla="*/ 2147483647 h 1052"/>
              <a:gd name="T38" fmla="*/ 2147483647 w 2283"/>
              <a:gd name="T39" fmla="*/ 2147483647 h 1052"/>
              <a:gd name="T40" fmla="*/ 2147483647 w 2283"/>
              <a:gd name="T41" fmla="*/ 2147483647 h 105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283"/>
              <a:gd name="T64" fmla="*/ 0 h 1052"/>
              <a:gd name="T65" fmla="*/ 2283 w 2283"/>
              <a:gd name="T66" fmla="*/ 1052 h 105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283" h="1052">
                <a:moveTo>
                  <a:pt x="9" y="1025"/>
                </a:moveTo>
                <a:cubicBezTo>
                  <a:pt x="226" y="1027"/>
                  <a:pt x="444" y="1032"/>
                  <a:pt x="661" y="1032"/>
                </a:cubicBezTo>
                <a:cubicBezTo>
                  <a:pt x="1047" y="1032"/>
                  <a:pt x="1152" y="1052"/>
                  <a:pt x="1439" y="956"/>
                </a:cubicBezTo>
                <a:cubicBezTo>
                  <a:pt x="1468" y="925"/>
                  <a:pt x="1502" y="894"/>
                  <a:pt x="1543" y="880"/>
                </a:cubicBezTo>
                <a:cubicBezTo>
                  <a:pt x="1550" y="873"/>
                  <a:pt x="1556" y="865"/>
                  <a:pt x="1564" y="859"/>
                </a:cubicBezTo>
                <a:cubicBezTo>
                  <a:pt x="1570" y="855"/>
                  <a:pt x="1579" y="856"/>
                  <a:pt x="1584" y="852"/>
                </a:cubicBezTo>
                <a:cubicBezTo>
                  <a:pt x="1590" y="847"/>
                  <a:pt x="1592" y="837"/>
                  <a:pt x="1598" y="831"/>
                </a:cubicBezTo>
                <a:cubicBezTo>
                  <a:pt x="1604" y="825"/>
                  <a:pt x="1612" y="822"/>
                  <a:pt x="1619" y="817"/>
                </a:cubicBezTo>
                <a:cubicBezTo>
                  <a:pt x="1636" y="791"/>
                  <a:pt x="1689" y="740"/>
                  <a:pt x="1716" y="727"/>
                </a:cubicBezTo>
                <a:cubicBezTo>
                  <a:pt x="1725" y="699"/>
                  <a:pt x="1728" y="681"/>
                  <a:pt x="1758" y="671"/>
                </a:cubicBezTo>
                <a:cubicBezTo>
                  <a:pt x="1774" y="626"/>
                  <a:pt x="1839" y="555"/>
                  <a:pt x="1883" y="533"/>
                </a:cubicBezTo>
                <a:cubicBezTo>
                  <a:pt x="1894" y="499"/>
                  <a:pt x="1907" y="495"/>
                  <a:pt x="1931" y="470"/>
                </a:cubicBezTo>
                <a:cubicBezTo>
                  <a:pt x="1963" y="437"/>
                  <a:pt x="1989" y="398"/>
                  <a:pt x="2015" y="359"/>
                </a:cubicBezTo>
                <a:cubicBezTo>
                  <a:pt x="2036" y="327"/>
                  <a:pt x="2056" y="328"/>
                  <a:pt x="2070" y="297"/>
                </a:cubicBezTo>
                <a:cubicBezTo>
                  <a:pt x="2095" y="240"/>
                  <a:pt x="2113" y="173"/>
                  <a:pt x="2167" y="137"/>
                </a:cubicBezTo>
                <a:cubicBezTo>
                  <a:pt x="2193" y="98"/>
                  <a:pt x="2218" y="66"/>
                  <a:pt x="2264" y="54"/>
                </a:cubicBezTo>
                <a:cubicBezTo>
                  <a:pt x="2274" y="47"/>
                  <a:pt x="2283" y="19"/>
                  <a:pt x="2271" y="19"/>
                </a:cubicBezTo>
                <a:cubicBezTo>
                  <a:pt x="1725" y="10"/>
                  <a:pt x="1180" y="14"/>
                  <a:pt x="634" y="12"/>
                </a:cubicBezTo>
                <a:cubicBezTo>
                  <a:pt x="421" y="0"/>
                  <a:pt x="241" y="1"/>
                  <a:pt x="16" y="5"/>
                </a:cubicBezTo>
                <a:cubicBezTo>
                  <a:pt x="11" y="271"/>
                  <a:pt x="0" y="436"/>
                  <a:pt x="9" y="692"/>
                </a:cubicBezTo>
                <a:cubicBezTo>
                  <a:pt x="11" y="751"/>
                  <a:pt x="50" y="1025"/>
                  <a:pt x="9" y="1025"/>
                </a:cubicBez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152" name="AutoShape 120"/>
          <p:cNvSpPr>
            <a:spLocks noChangeArrowheads="1"/>
          </p:cNvSpPr>
          <p:nvPr/>
        </p:nvSpPr>
        <p:spPr bwMode="auto">
          <a:xfrm>
            <a:off x="323850" y="2349500"/>
            <a:ext cx="104775" cy="2663825"/>
          </a:xfrm>
          <a:prstGeom prst="upArrow">
            <a:avLst>
              <a:gd name="adj1" fmla="val 50000"/>
              <a:gd name="adj2" fmla="val 932216"/>
            </a:avLst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4153" name="AutoShape 121"/>
          <p:cNvSpPr>
            <a:spLocks noChangeArrowheads="1"/>
          </p:cNvSpPr>
          <p:nvPr/>
        </p:nvSpPr>
        <p:spPr bwMode="auto">
          <a:xfrm>
            <a:off x="755650" y="2997200"/>
            <a:ext cx="71438" cy="1295400"/>
          </a:xfrm>
          <a:prstGeom prst="upArrow">
            <a:avLst>
              <a:gd name="adj1" fmla="val 50000"/>
              <a:gd name="adj2" fmla="val 453330"/>
            </a:avLst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4154" name="Text Box 122"/>
          <p:cNvSpPr txBox="1">
            <a:spLocks noChangeArrowheads="1"/>
          </p:cNvSpPr>
          <p:nvPr/>
        </p:nvSpPr>
        <p:spPr bwMode="auto">
          <a:xfrm>
            <a:off x="468313" y="4797425"/>
            <a:ext cx="172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Испарение</a:t>
            </a:r>
          </a:p>
        </p:txBody>
      </p:sp>
      <p:sp>
        <p:nvSpPr>
          <p:cNvPr id="44155" name="Text Box 123"/>
          <p:cNvSpPr txBox="1">
            <a:spLocks noChangeArrowheads="1"/>
          </p:cNvSpPr>
          <p:nvPr/>
        </p:nvSpPr>
        <p:spPr bwMode="auto">
          <a:xfrm>
            <a:off x="214313" y="1643063"/>
            <a:ext cx="2555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Конденсация пара</a:t>
            </a:r>
          </a:p>
        </p:txBody>
      </p:sp>
      <p:sp>
        <p:nvSpPr>
          <p:cNvPr id="44156" name="Text Box 124"/>
          <p:cNvSpPr txBox="1">
            <a:spLocks noChangeArrowheads="1"/>
          </p:cNvSpPr>
          <p:nvPr/>
        </p:nvSpPr>
        <p:spPr bwMode="auto">
          <a:xfrm>
            <a:off x="2571750" y="2143125"/>
            <a:ext cx="1008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Осадкидождь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4157" name="Text Box 125"/>
          <p:cNvSpPr txBox="1">
            <a:spLocks noChangeArrowheads="1"/>
          </p:cNvSpPr>
          <p:nvPr/>
        </p:nvSpPr>
        <p:spPr bwMode="auto">
          <a:xfrm>
            <a:off x="7740650" y="404813"/>
            <a:ext cx="12239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Осадки –</a:t>
            </a:r>
          </a:p>
          <a:p>
            <a:pPr algn="ctr"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снег</a:t>
            </a:r>
          </a:p>
        </p:txBody>
      </p:sp>
      <p:sp>
        <p:nvSpPr>
          <p:cNvPr id="44158" name="Text Box 126"/>
          <p:cNvSpPr txBox="1">
            <a:spLocks noChangeArrowheads="1"/>
          </p:cNvSpPr>
          <p:nvPr/>
        </p:nvSpPr>
        <p:spPr bwMode="auto">
          <a:xfrm>
            <a:off x="3851275" y="692150"/>
            <a:ext cx="865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Ветер</a:t>
            </a:r>
          </a:p>
        </p:txBody>
      </p:sp>
      <p:sp>
        <p:nvSpPr>
          <p:cNvPr id="44159" name="Text Box 127"/>
          <p:cNvSpPr txBox="1">
            <a:spLocks noChangeArrowheads="1"/>
          </p:cNvSpPr>
          <p:nvPr/>
        </p:nvSpPr>
        <p:spPr bwMode="auto">
          <a:xfrm>
            <a:off x="503238" y="6165850"/>
            <a:ext cx="8640762" cy="523875"/>
          </a:xfrm>
          <a:prstGeom prst="rect">
            <a:avLst/>
          </a:prstGeom>
          <a:gradFill rotWithShape="1">
            <a:gsLst>
              <a:gs pos="0">
                <a:srgbClr val="DDDDDD">
                  <a:alpha val="64999"/>
                </a:srgbClr>
              </a:gs>
              <a:gs pos="100000">
                <a:srgbClr val="DDDDDD">
                  <a:gamma/>
                  <a:shade val="46275"/>
                  <a:invGamma/>
                  <a:alpha val="24001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dirty="0"/>
              <a:t> 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Круговорот воды в природе – всемирный процесс</a:t>
            </a:r>
          </a:p>
        </p:txBody>
      </p:sp>
      <p:sp>
        <p:nvSpPr>
          <p:cNvPr id="44160" name="AutoShape 128"/>
          <p:cNvSpPr>
            <a:spLocks noChangeArrowheads="1"/>
          </p:cNvSpPr>
          <p:nvPr/>
        </p:nvSpPr>
        <p:spPr bwMode="auto">
          <a:xfrm>
            <a:off x="1187450" y="3429000"/>
            <a:ext cx="71438" cy="1295400"/>
          </a:xfrm>
          <a:prstGeom prst="upArrow">
            <a:avLst>
              <a:gd name="adj1" fmla="val 50000"/>
              <a:gd name="adj2" fmla="val 453330"/>
            </a:avLst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4161" name="AutoShape 129"/>
          <p:cNvSpPr>
            <a:spLocks noChangeArrowheads="1"/>
          </p:cNvSpPr>
          <p:nvPr/>
        </p:nvSpPr>
        <p:spPr bwMode="auto">
          <a:xfrm>
            <a:off x="2627313" y="3716338"/>
            <a:ext cx="73025" cy="1368425"/>
          </a:xfrm>
          <a:prstGeom prst="downArrow">
            <a:avLst>
              <a:gd name="adj1" fmla="val 50000"/>
              <a:gd name="adj2" fmla="val 468478"/>
            </a:avLst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4162" name="AutoShape 130"/>
          <p:cNvSpPr>
            <a:spLocks noChangeArrowheads="1"/>
          </p:cNvSpPr>
          <p:nvPr/>
        </p:nvSpPr>
        <p:spPr bwMode="auto">
          <a:xfrm>
            <a:off x="2268538" y="3860800"/>
            <a:ext cx="73025" cy="1368425"/>
          </a:xfrm>
          <a:prstGeom prst="downArrow">
            <a:avLst>
              <a:gd name="adj1" fmla="val 50000"/>
              <a:gd name="adj2" fmla="val 468478"/>
            </a:avLst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bg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4163" name="AutoShape 131"/>
          <p:cNvSpPr>
            <a:spLocks noChangeArrowheads="1"/>
          </p:cNvSpPr>
          <p:nvPr/>
        </p:nvSpPr>
        <p:spPr bwMode="auto">
          <a:xfrm>
            <a:off x="4643438" y="3716338"/>
            <a:ext cx="73025" cy="1944687"/>
          </a:xfrm>
          <a:prstGeom prst="downArrow">
            <a:avLst>
              <a:gd name="adj1" fmla="val 50000"/>
              <a:gd name="adj2" fmla="val 665761"/>
            </a:avLst>
          </a:prstGeom>
          <a:solidFill>
            <a:srgbClr val="00CCFF"/>
          </a:solidFill>
          <a:ln w="9525">
            <a:solidFill>
              <a:schemeClr val="bg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4164" name="AutoShape 132"/>
          <p:cNvSpPr>
            <a:spLocks noChangeArrowheads="1"/>
          </p:cNvSpPr>
          <p:nvPr/>
        </p:nvSpPr>
        <p:spPr bwMode="auto">
          <a:xfrm>
            <a:off x="5435600" y="3573463"/>
            <a:ext cx="73025" cy="1511300"/>
          </a:xfrm>
          <a:prstGeom prst="downArrow">
            <a:avLst>
              <a:gd name="adj1" fmla="val 50000"/>
              <a:gd name="adj2" fmla="val 517391"/>
            </a:avLst>
          </a:prstGeom>
          <a:solidFill>
            <a:srgbClr val="00CCFF"/>
          </a:solidFill>
          <a:ln w="9525">
            <a:solidFill>
              <a:schemeClr val="bg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16" name="AutoShape 133"/>
          <p:cNvGrpSpPr>
            <a:grpSpLocks/>
          </p:cNvGrpSpPr>
          <p:nvPr/>
        </p:nvGrpSpPr>
        <p:grpSpPr bwMode="auto">
          <a:xfrm>
            <a:off x="7138988" y="1457325"/>
            <a:ext cx="115887" cy="1017588"/>
            <a:chOff x="4497" y="918"/>
            <a:chExt cx="73" cy="641"/>
          </a:xfrm>
        </p:grpSpPr>
        <p:pic>
          <p:nvPicPr>
            <p:cNvPr id="12374" name="AutoShape 133"/>
            <p:cNvPicPr>
              <a:picLocks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497" y="918"/>
              <a:ext cx="73" cy="6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75" name="Text Box 90"/>
            <p:cNvSpPr txBox="1">
              <a:spLocks noChangeArrowheads="1"/>
            </p:cNvSpPr>
            <p:nvPr/>
          </p:nvSpPr>
          <p:spPr bwMode="auto">
            <a:xfrm>
              <a:off x="4524" y="935"/>
              <a:ext cx="23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7" name="AutoShape 134"/>
          <p:cNvGrpSpPr>
            <a:grpSpLocks/>
          </p:cNvGrpSpPr>
          <p:nvPr/>
        </p:nvGrpSpPr>
        <p:grpSpPr bwMode="auto">
          <a:xfrm>
            <a:off x="7639050" y="1390650"/>
            <a:ext cx="120650" cy="560388"/>
            <a:chOff x="4812" y="876"/>
            <a:chExt cx="76" cy="353"/>
          </a:xfrm>
        </p:grpSpPr>
        <p:pic>
          <p:nvPicPr>
            <p:cNvPr id="12372" name="AutoShape 134"/>
            <p:cNvPicPr>
              <a:picLocks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4812" y="876"/>
              <a:ext cx="76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73" name="Text Box 93"/>
            <p:cNvSpPr txBox="1">
              <a:spLocks noChangeArrowheads="1"/>
            </p:cNvSpPr>
            <p:nvPr/>
          </p:nvSpPr>
          <p:spPr bwMode="auto">
            <a:xfrm>
              <a:off x="4841" y="890"/>
              <a:ext cx="24" cy="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4167" name="AutoShape 135"/>
          <p:cNvSpPr>
            <a:spLocks noChangeArrowheads="1"/>
          </p:cNvSpPr>
          <p:nvPr/>
        </p:nvSpPr>
        <p:spPr bwMode="auto">
          <a:xfrm>
            <a:off x="6500813" y="5373688"/>
            <a:ext cx="2390775" cy="341312"/>
          </a:xfrm>
          <a:prstGeom prst="wedgeRoundRectCallout">
            <a:avLst>
              <a:gd name="adj1" fmla="val -84009"/>
              <a:gd name="adj2" fmla="val -222282"/>
              <a:gd name="adj3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44168" name="Arc 136"/>
          <p:cNvSpPr>
            <a:spLocks/>
          </p:cNvSpPr>
          <p:nvPr/>
        </p:nvSpPr>
        <p:spPr bwMode="auto">
          <a:xfrm flipV="1">
            <a:off x="3276600" y="2997200"/>
            <a:ext cx="4608513" cy="280828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169" name="Text Box 137"/>
          <p:cNvSpPr txBox="1">
            <a:spLocks noChangeArrowheads="1"/>
          </p:cNvSpPr>
          <p:nvPr/>
        </p:nvSpPr>
        <p:spPr bwMode="auto">
          <a:xfrm>
            <a:off x="6357938" y="5373688"/>
            <a:ext cx="24622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Подземные воды</a:t>
            </a:r>
          </a:p>
        </p:txBody>
      </p:sp>
      <p:sp>
        <p:nvSpPr>
          <p:cNvPr id="44170" name="Freeform 138"/>
          <p:cNvSpPr>
            <a:spLocks/>
          </p:cNvSpPr>
          <p:nvPr/>
        </p:nvSpPr>
        <p:spPr bwMode="auto">
          <a:xfrm>
            <a:off x="4427538" y="4292600"/>
            <a:ext cx="2246312" cy="777875"/>
          </a:xfrm>
          <a:custGeom>
            <a:avLst/>
            <a:gdLst>
              <a:gd name="T0" fmla="*/ 0 w 1415"/>
              <a:gd name="T1" fmla="*/ 2147483647 h 490"/>
              <a:gd name="T2" fmla="*/ 2147483647 w 1415"/>
              <a:gd name="T3" fmla="*/ 2147483647 h 490"/>
              <a:gd name="T4" fmla="*/ 2147483647 w 1415"/>
              <a:gd name="T5" fmla="*/ 2147483647 h 490"/>
              <a:gd name="T6" fmla="*/ 2147483647 w 1415"/>
              <a:gd name="T7" fmla="*/ 2147483647 h 490"/>
              <a:gd name="T8" fmla="*/ 2147483647 w 1415"/>
              <a:gd name="T9" fmla="*/ 2147483647 h 490"/>
              <a:gd name="T10" fmla="*/ 2147483647 w 1415"/>
              <a:gd name="T11" fmla="*/ 2147483647 h 490"/>
              <a:gd name="T12" fmla="*/ 2147483647 w 1415"/>
              <a:gd name="T13" fmla="*/ 2147483647 h 490"/>
              <a:gd name="T14" fmla="*/ 2147483647 w 1415"/>
              <a:gd name="T15" fmla="*/ 2147483647 h 490"/>
              <a:gd name="T16" fmla="*/ 2147483647 w 1415"/>
              <a:gd name="T17" fmla="*/ 2147483647 h 490"/>
              <a:gd name="T18" fmla="*/ 2147483647 w 1415"/>
              <a:gd name="T19" fmla="*/ 2147483647 h 490"/>
              <a:gd name="T20" fmla="*/ 2147483647 w 1415"/>
              <a:gd name="T21" fmla="*/ 2147483647 h 490"/>
              <a:gd name="T22" fmla="*/ 2147483647 w 1415"/>
              <a:gd name="T23" fmla="*/ 2147483647 h 490"/>
              <a:gd name="T24" fmla="*/ 2147483647 w 1415"/>
              <a:gd name="T25" fmla="*/ 2147483647 h 490"/>
              <a:gd name="T26" fmla="*/ 2147483647 w 1415"/>
              <a:gd name="T27" fmla="*/ 2147483647 h 490"/>
              <a:gd name="T28" fmla="*/ 2147483647 w 1415"/>
              <a:gd name="T29" fmla="*/ 2147483647 h 490"/>
              <a:gd name="T30" fmla="*/ 2147483647 w 1415"/>
              <a:gd name="T31" fmla="*/ 2147483647 h 490"/>
              <a:gd name="T32" fmla="*/ 2147483647 w 1415"/>
              <a:gd name="T33" fmla="*/ 2147483647 h 49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15"/>
              <a:gd name="T52" fmla="*/ 0 h 490"/>
              <a:gd name="T53" fmla="*/ 1415 w 1415"/>
              <a:gd name="T54" fmla="*/ 490 h 49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15" h="490">
                <a:moveTo>
                  <a:pt x="0" y="490"/>
                </a:moveTo>
                <a:cubicBezTo>
                  <a:pt x="53" y="479"/>
                  <a:pt x="82" y="443"/>
                  <a:pt x="124" y="414"/>
                </a:cubicBezTo>
                <a:cubicBezTo>
                  <a:pt x="142" y="402"/>
                  <a:pt x="173" y="400"/>
                  <a:pt x="194" y="393"/>
                </a:cubicBezTo>
                <a:cubicBezTo>
                  <a:pt x="259" y="326"/>
                  <a:pt x="216" y="352"/>
                  <a:pt x="340" y="344"/>
                </a:cubicBezTo>
                <a:cubicBezTo>
                  <a:pt x="381" y="341"/>
                  <a:pt x="423" y="339"/>
                  <a:pt x="464" y="337"/>
                </a:cubicBezTo>
                <a:cubicBezTo>
                  <a:pt x="500" y="325"/>
                  <a:pt x="576" y="317"/>
                  <a:pt x="576" y="317"/>
                </a:cubicBezTo>
                <a:cubicBezTo>
                  <a:pt x="665" y="255"/>
                  <a:pt x="547" y="332"/>
                  <a:pt x="832" y="296"/>
                </a:cubicBezTo>
                <a:cubicBezTo>
                  <a:pt x="849" y="294"/>
                  <a:pt x="857" y="270"/>
                  <a:pt x="874" y="268"/>
                </a:cubicBezTo>
                <a:cubicBezTo>
                  <a:pt x="897" y="266"/>
                  <a:pt x="920" y="263"/>
                  <a:pt x="943" y="261"/>
                </a:cubicBezTo>
                <a:cubicBezTo>
                  <a:pt x="955" y="254"/>
                  <a:pt x="968" y="250"/>
                  <a:pt x="978" y="240"/>
                </a:cubicBezTo>
                <a:cubicBezTo>
                  <a:pt x="996" y="222"/>
                  <a:pt x="996" y="186"/>
                  <a:pt x="1020" y="178"/>
                </a:cubicBezTo>
                <a:cubicBezTo>
                  <a:pt x="1058" y="165"/>
                  <a:pt x="1102" y="155"/>
                  <a:pt x="1138" y="136"/>
                </a:cubicBezTo>
                <a:cubicBezTo>
                  <a:pt x="1145" y="132"/>
                  <a:pt x="1150" y="123"/>
                  <a:pt x="1158" y="122"/>
                </a:cubicBezTo>
                <a:cubicBezTo>
                  <a:pt x="1202" y="116"/>
                  <a:pt x="1246" y="117"/>
                  <a:pt x="1290" y="115"/>
                </a:cubicBezTo>
                <a:cubicBezTo>
                  <a:pt x="1299" y="113"/>
                  <a:pt x="1310" y="114"/>
                  <a:pt x="1318" y="108"/>
                </a:cubicBezTo>
                <a:cubicBezTo>
                  <a:pt x="1330" y="99"/>
                  <a:pt x="1327" y="77"/>
                  <a:pt x="1339" y="67"/>
                </a:cubicBezTo>
                <a:cubicBezTo>
                  <a:pt x="1415" y="0"/>
                  <a:pt x="1364" y="59"/>
                  <a:pt x="1387" y="32"/>
                </a:cubicBezTo>
              </a:path>
            </a:pathLst>
          </a:custGeom>
          <a:noFill/>
          <a:ln w="19050">
            <a:solidFill>
              <a:srgbClr val="0000FF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171" name="AutoShape 139"/>
          <p:cNvSpPr>
            <a:spLocks noChangeArrowheads="1"/>
          </p:cNvSpPr>
          <p:nvPr/>
        </p:nvSpPr>
        <p:spPr bwMode="auto">
          <a:xfrm>
            <a:off x="4284663" y="4941888"/>
            <a:ext cx="358775" cy="344487"/>
          </a:xfrm>
          <a:prstGeom prst="star4">
            <a:avLst>
              <a:gd name="adj" fmla="val 12500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bg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4175" name="Text Box 143"/>
          <p:cNvSpPr txBox="1">
            <a:spLocks noChangeArrowheads="1"/>
          </p:cNvSpPr>
          <p:nvPr/>
        </p:nvSpPr>
        <p:spPr bwMode="auto">
          <a:xfrm>
            <a:off x="7643813" y="2000250"/>
            <a:ext cx="12588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Ледники</a:t>
            </a:r>
          </a:p>
        </p:txBody>
      </p:sp>
      <p:sp>
        <p:nvSpPr>
          <p:cNvPr id="44176" name="Text Box 144"/>
          <p:cNvSpPr txBox="1">
            <a:spLocks noChangeArrowheads="1"/>
          </p:cNvSpPr>
          <p:nvPr/>
        </p:nvSpPr>
        <p:spPr bwMode="auto">
          <a:xfrm>
            <a:off x="3708400" y="4652963"/>
            <a:ext cx="1079500" cy="369887"/>
          </a:xfrm>
          <a:prstGeom prst="rect">
            <a:avLst/>
          </a:prstGeom>
          <a:noFill/>
          <a:ln w="9525">
            <a:solidFill>
              <a:schemeClr val="bg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Родник</a:t>
            </a:r>
          </a:p>
        </p:txBody>
      </p:sp>
      <p:sp>
        <p:nvSpPr>
          <p:cNvPr id="44178" name="Text Box 146"/>
          <p:cNvSpPr txBox="1">
            <a:spLocks noChangeArrowheads="1"/>
          </p:cNvSpPr>
          <p:nvPr/>
        </p:nvSpPr>
        <p:spPr bwMode="auto">
          <a:xfrm>
            <a:off x="5795963" y="3860800"/>
            <a:ext cx="990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Реки</a:t>
            </a:r>
          </a:p>
        </p:txBody>
      </p:sp>
      <p:sp>
        <p:nvSpPr>
          <p:cNvPr id="44179" name="Line 147"/>
          <p:cNvSpPr>
            <a:spLocks noChangeShapeType="1"/>
          </p:cNvSpPr>
          <p:nvPr/>
        </p:nvSpPr>
        <p:spPr bwMode="auto">
          <a:xfrm flipH="1">
            <a:off x="5364163" y="5300663"/>
            <a:ext cx="1008062" cy="360362"/>
          </a:xfrm>
          <a:prstGeom prst="line">
            <a:avLst/>
          </a:prstGeom>
          <a:noFill/>
          <a:ln w="19050">
            <a:solidFill>
              <a:schemeClr val="bg1">
                <a:lumMod val="60000"/>
                <a:lumOff val="4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4180" name="Line 148"/>
          <p:cNvSpPr>
            <a:spLocks noChangeShapeType="1"/>
          </p:cNvSpPr>
          <p:nvPr/>
        </p:nvSpPr>
        <p:spPr bwMode="auto">
          <a:xfrm flipH="1">
            <a:off x="5580063" y="4292600"/>
            <a:ext cx="576262" cy="288925"/>
          </a:xfrm>
          <a:prstGeom prst="line">
            <a:avLst/>
          </a:prstGeom>
          <a:noFill/>
          <a:ln w="19050">
            <a:solidFill>
              <a:schemeClr val="bg1">
                <a:lumMod val="60000"/>
                <a:lumOff val="4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4181" name="Line 149"/>
          <p:cNvSpPr>
            <a:spLocks noChangeShapeType="1"/>
          </p:cNvSpPr>
          <p:nvPr/>
        </p:nvSpPr>
        <p:spPr bwMode="auto">
          <a:xfrm flipH="1">
            <a:off x="4787900" y="4868863"/>
            <a:ext cx="647700" cy="144462"/>
          </a:xfrm>
          <a:prstGeom prst="line">
            <a:avLst/>
          </a:prstGeom>
          <a:noFill/>
          <a:ln w="19050">
            <a:solidFill>
              <a:schemeClr val="bg1">
                <a:lumMod val="60000"/>
                <a:lumOff val="4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4182" name="Line 150"/>
          <p:cNvSpPr>
            <a:spLocks noChangeShapeType="1"/>
          </p:cNvSpPr>
          <p:nvPr/>
        </p:nvSpPr>
        <p:spPr bwMode="auto">
          <a:xfrm flipH="1">
            <a:off x="6877050" y="2852738"/>
            <a:ext cx="358775" cy="863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183" name="AutoShape 151"/>
          <p:cNvSpPr>
            <a:spLocks noChangeArrowheads="1"/>
          </p:cNvSpPr>
          <p:nvPr/>
        </p:nvSpPr>
        <p:spPr bwMode="auto">
          <a:xfrm flipH="1">
            <a:off x="5003800" y="3573463"/>
            <a:ext cx="73025" cy="936625"/>
          </a:xfrm>
          <a:prstGeom prst="upArrow">
            <a:avLst>
              <a:gd name="adj1" fmla="val 50000"/>
              <a:gd name="adj2" fmla="val 320652"/>
            </a:avLst>
          </a:prstGeom>
          <a:solidFill>
            <a:srgbClr val="00CCFF"/>
          </a:solidFill>
          <a:ln w="9525">
            <a:solidFill>
              <a:schemeClr val="bg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4184" name="AutoShape 152"/>
          <p:cNvSpPr>
            <a:spLocks noChangeArrowheads="1"/>
          </p:cNvSpPr>
          <p:nvPr/>
        </p:nvSpPr>
        <p:spPr bwMode="auto">
          <a:xfrm flipH="1">
            <a:off x="5724525" y="3357563"/>
            <a:ext cx="73025" cy="936625"/>
          </a:xfrm>
          <a:prstGeom prst="upArrow">
            <a:avLst>
              <a:gd name="adj1" fmla="val 50000"/>
              <a:gd name="adj2" fmla="val 320652"/>
            </a:avLst>
          </a:prstGeom>
          <a:solidFill>
            <a:srgbClr val="00CCFF"/>
          </a:solidFill>
          <a:ln w="9525">
            <a:solidFill>
              <a:schemeClr val="bg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4185" name="Line 153"/>
          <p:cNvSpPr>
            <a:spLocks noChangeShapeType="1"/>
          </p:cNvSpPr>
          <p:nvPr/>
        </p:nvSpPr>
        <p:spPr bwMode="auto">
          <a:xfrm flipH="1" flipV="1">
            <a:off x="684213" y="115888"/>
            <a:ext cx="71437" cy="14446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190" name="Text Box 158"/>
          <p:cNvSpPr txBox="1">
            <a:spLocks noChangeArrowheads="1"/>
          </p:cNvSpPr>
          <p:nvPr/>
        </p:nvSpPr>
        <p:spPr bwMode="auto">
          <a:xfrm>
            <a:off x="971550" y="5373688"/>
            <a:ext cx="1655763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Океан</a:t>
            </a:r>
          </a:p>
          <a:p>
            <a:pPr>
              <a:spcBef>
                <a:spcPct val="50000"/>
              </a:spcBef>
              <a:defRPr/>
            </a:pPr>
            <a:endParaRPr lang="ru-RU" dirty="0"/>
          </a:p>
        </p:txBody>
      </p:sp>
      <p:sp>
        <p:nvSpPr>
          <p:cNvPr id="44191" name="Text Box 159"/>
          <p:cNvSpPr txBox="1">
            <a:spLocks noChangeArrowheads="1"/>
          </p:cNvSpPr>
          <p:nvPr/>
        </p:nvSpPr>
        <p:spPr bwMode="auto">
          <a:xfrm>
            <a:off x="7429500" y="4581525"/>
            <a:ext cx="17145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rgbClr val="DDDD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Суша</a:t>
            </a:r>
          </a:p>
          <a:p>
            <a:pPr>
              <a:spcBef>
                <a:spcPct val="50000"/>
              </a:spcBef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1000"/>
                                        <p:tgtEl>
                                          <p:spTgt spid="4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1000"/>
                                        <p:tgtEl>
                                          <p:spTgt spid="4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1000"/>
                                        <p:tgtEl>
                                          <p:spTgt spid="4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1000" fill="hold"/>
                                        <p:tgtEl>
                                          <p:spTgt spid="441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  <p:animClr clrSpc="rgb" dir="cw">
                                      <p:cBhvr>
                                        <p:cTn id="80" dur="1000" fill="hold"/>
                                        <p:tgtEl>
                                          <p:spTgt spid="44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  <p:set>
                                      <p:cBhvr>
                                        <p:cTn id="81" dur="1000" fill="hold"/>
                                        <p:tgtEl>
                                          <p:spTgt spid="44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44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1000" fill="hold"/>
                                        <p:tgtEl>
                                          <p:spTgt spid="441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44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44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44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1000" fill="hold"/>
                                        <p:tgtEl>
                                          <p:spTgt spid="441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44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44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44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98" dur="1000"/>
                                        <p:tgtEl>
                                          <p:spTgt spid="44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5" dur="2000"/>
                                        <p:tgtEl>
                                          <p:spTgt spid="44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2000"/>
                                        <p:tgtEl>
                                          <p:spTgt spid="44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2000"/>
                                        <p:tgtEl>
                                          <p:spTgt spid="4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9" dur="2000"/>
                                        <p:tgtEl>
                                          <p:spTgt spid="44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10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10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0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1000"/>
                                        <p:tgtEl>
                                          <p:spTgt spid="4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3000"/>
                            </p:stCondLst>
                            <p:childTnLst>
                              <p:par>
                                <p:cTn id="1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1000"/>
                                        <p:tgtEl>
                                          <p:spTgt spid="44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1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50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1000"/>
                                        <p:tgtEl>
                                          <p:spTgt spid="4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4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7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6" dur="250" autoRev="1" fill="hold"/>
                                        <p:tgtEl>
                                          <p:spTgt spid="44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7" dur="250" autoRev="1" fill="hold"/>
                                        <p:tgtEl>
                                          <p:spTgt spid="44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8" dur="250" autoRev="1" fill="hold"/>
                                        <p:tgtEl>
                                          <p:spTgt spid="44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250" autoRev="1" fill="hold"/>
                                        <p:tgtEl>
                                          <p:spTgt spid="44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61" presetID="27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250" autoRev="1" fill="hold"/>
                                        <p:tgtEl>
                                          <p:spTgt spid="44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3" dur="250" autoRev="1" fill="hold"/>
                                        <p:tgtEl>
                                          <p:spTgt spid="44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4" dur="250" autoRev="1" fill="hold"/>
                                        <p:tgtEl>
                                          <p:spTgt spid="44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250" autoRev="1" fill="hold"/>
                                        <p:tgtEl>
                                          <p:spTgt spid="44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6500"/>
                            </p:stCondLst>
                            <p:childTnLst>
                              <p:par>
                                <p:cTn id="167" presetID="27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8" dur="250" autoRev="1" fill="hold"/>
                                        <p:tgtEl>
                                          <p:spTgt spid="44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9" dur="250" autoRev="1" fill="hold"/>
                                        <p:tgtEl>
                                          <p:spTgt spid="44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0" dur="250" autoRev="1" fill="hold"/>
                                        <p:tgtEl>
                                          <p:spTgt spid="44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250" autoRev="1" fill="hold"/>
                                        <p:tgtEl>
                                          <p:spTgt spid="44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73" presetID="27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250" autoRev="1" fill="hold"/>
                                        <p:tgtEl>
                                          <p:spTgt spid="44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hold"/>
                                        <p:tgtEl>
                                          <p:spTgt spid="44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hold"/>
                                        <p:tgtEl>
                                          <p:spTgt spid="44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hold"/>
                                        <p:tgtEl>
                                          <p:spTgt spid="44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7500"/>
                            </p:stCondLst>
                            <p:childTnLst>
                              <p:par>
                                <p:cTn id="1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7500"/>
                            </p:stCondLst>
                            <p:childTnLst>
                              <p:par>
                                <p:cTn id="1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1000"/>
                                        <p:tgtEl>
                                          <p:spTgt spid="4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1000"/>
                                        <p:tgtEl>
                                          <p:spTgt spid="44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8500"/>
                            </p:stCondLst>
                            <p:childTnLst>
                              <p:par>
                                <p:cTn id="1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1000"/>
                                        <p:tgtEl>
                                          <p:spTgt spid="44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9500"/>
                            </p:stCondLst>
                            <p:childTnLst>
                              <p:par>
                                <p:cTn id="193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4" dur="500" fill="hold"/>
                                        <p:tgtEl>
                                          <p:spTgt spid="441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44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44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44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0000"/>
                            </p:stCondLst>
                            <p:childTnLst>
                              <p:par>
                                <p:cTn id="1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1000"/>
                                        <p:tgtEl>
                                          <p:spTgt spid="44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1000"/>
                            </p:stCondLst>
                            <p:childTnLst>
                              <p:par>
                                <p:cTn id="203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4" dur="500" fill="hold"/>
                                        <p:tgtEl>
                                          <p:spTgt spid="441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  <p:animClr clrSpc="rgb" dir="cw">
                                      <p:cBhvr>
                                        <p:cTn id="205" dur="500" fill="hold"/>
                                        <p:tgtEl>
                                          <p:spTgt spid="44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44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44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1500"/>
                            </p:stCondLst>
                            <p:childTnLst>
                              <p:par>
                                <p:cTn id="2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1000"/>
                                        <p:tgtEl>
                                          <p:spTgt spid="4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3" dur="1000" fill="hold"/>
                                        <p:tgtEl>
                                          <p:spTgt spid="44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32500"/>
                            </p:stCondLst>
                            <p:childTnLst>
                              <p:par>
                                <p:cTn id="2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10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33500"/>
                            </p:stCondLst>
                            <p:childTnLst>
                              <p:par>
                                <p:cTn id="2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4000"/>
                            </p:stCondLst>
                            <p:childTnLst>
                              <p:par>
                                <p:cTn id="2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34500"/>
                            </p:stCondLst>
                            <p:childTnLst>
                              <p:par>
                                <p:cTn id="2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35000"/>
                            </p:stCondLst>
                            <p:childTnLst>
                              <p:par>
                                <p:cTn id="2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3" dur="500"/>
                                        <p:tgtEl>
                                          <p:spTgt spid="4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5500"/>
                            </p:stCondLst>
                            <p:childTnLst>
                              <p:par>
                                <p:cTn id="2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7" dur="500"/>
                                        <p:tgtEl>
                                          <p:spTgt spid="44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6000"/>
                            </p:stCondLst>
                            <p:childTnLst>
                              <p:par>
                                <p:cTn id="2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36500"/>
                            </p:stCondLst>
                            <p:childTnLst>
                              <p:par>
                                <p:cTn id="2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37000"/>
                            </p:stCondLst>
                            <p:childTnLst>
                              <p:par>
                                <p:cTn id="2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37500"/>
                            </p:stCondLst>
                            <p:childTnLst>
                              <p:par>
                                <p:cTn id="2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3" dur="500"/>
                                        <p:tgtEl>
                                          <p:spTgt spid="4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38000"/>
                            </p:stCondLst>
                            <p:childTnLst>
                              <p:par>
                                <p:cTn id="2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38500"/>
                            </p:stCondLst>
                            <p:childTnLst>
                              <p:par>
                                <p:cTn id="2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39000"/>
                            </p:stCondLst>
                            <p:childTnLst>
                              <p:par>
                                <p:cTn id="2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39500"/>
                            </p:stCondLst>
                            <p:childTnLst>
                              <p:par>
                                <p:cTn id="2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0000"/>
                            </p:stCondLst>
                            <p:childTnLst>
                              <p:par>
                                <p:cTn id="2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40500"/>
                            </p:stCondLst>
                            <p:childTnLst>
                              <p:par>
                                <p:cTn id="2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41000"/>
                            </p:stCondLst>
                            <p:childTnLst>
                              <p:par>
                                <p:cTn id="2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1500"/>
                            </p:stCondLst>
                            <p:childTnLst>
                              <p:par>
                                <p:cTn id="2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5" dur="500"/>
                                        <p:tgtEl>
                                          <p:spTgt spid="4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42000"/>
                            </p:stCondLst>
                            <p:childTnLst>
                              <p:par>
                                <p:cTn id="28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43000"/>
                            </p:stCondLst>
                            <p:childTnLst>
                              <p:par>
                                <p:cTn id="2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6" dur="1000"/>
                                        <p:tgtEl>
                                          <p:spTgt spid="44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4000"/>
                            </p:stCondLst>
                            <p:childTnLst>
                              <p:par>
                                <p:cTn id="298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00" dur="2000"/>
                                        <p:tgtEl>
                                          <p:spTgt spid="44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46000"/>
                            </p:stCondLst>
                            <p:childTnLst>
                              <p:par>
                                <p:cTn id="3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4" dur="1000"/>
                                        <p:tgtEl>
                                          <p:spTgt spid="44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7" dur="500"/>
                                        <p:tgtEl>
                                          <p:spTgt spid="44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0" dur="500"/>
                                        <p:tgtEl>
                                          <p:spTgt spid="44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47000"/>
                            </p:stCondLst>
                            <p:childTnLst>
                              <p:par>
                                <p:cTn id="3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4" dur="3000"/>
                                        <p:tgtEl>
                                          <p:spTgt spid="44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7" dur="500"/>
                                        <p:tgtEl>
                                          <p:spTgt spid="44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0000"/>
                            </p:stCondLst>
                            <p:childTnLst>
                              <p:par>
                                <p:cTn id="31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1000"/>
                            </p:stCondLst>
                            <p:childTnLst>
                              <p:par>
                                <p:cTn id="322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3" dur="1000" fill="hold"/>
                                        <p:tgtEl>
                                          <p:spTgt spid="4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2000"/>
                            </p:stCondLst>
                            <p:childTnLst>
                              <p:par>
                                <p:cTn id="3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7" dur="1000"/>
                                        <p:tgtEl>
                                          <p:spTgt spid="44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53000"/>
                            </p:stCondLst>
                            <p:childTnLst>
                              <p:par>
                                <p:cTn id="3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1" dur="3000"/>
                                        <p:tgtEl>
                                          <p:spTgt spid="44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4" dur="1000"/>
                                        <p:tgtEl>
                                          <p:spTgt spid="44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7" dur="1000"/>
                                        <p:tgtEl>
                                          <p:spTgt spid="44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0" dur="2000"/>
                                        <p:tgtEl>
                                          <p:spTgt spid="44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1" fill="hold">
                            <p:stCondLst>
                              <p:cond delay="56000"/>
                            </p:stCondLst>
                            <p:childTnLst>
                              <p:par>
                                <p:cTn id="342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4" dur="3000"/>
                                        <p:tgtEl>
                                          <p:spTgt spid="4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animBg="1"/>
      <p:bldP spid="44037" grpId="0" animBg="1"/>
      <p:bldP spid="44039" grpId="0" animBg="1"/>
      <p:bldP spid="44040" grpId="0" animBg="1"/>
      <p:bldP spid="44041" grpId="0" animBg="1"/>
      <p:bldP spid="44042" grpId="0" animBg="1"/>
      <p:bldP spid="44043" grpId="0" animBg="1"/>
      <p:bldP spid="44044" grpId="0" animBg="1"/>
      <p:bldP spid="44045" grpId="0" animBg="1"/>
      <p:bldP spid="44045" grpId="1" animBg="1"/>
      <p:bldP spid="44046" grpId="0" animBg="1"/>
      <p:bldP spid="44047" grpId="0" animBg="1"/>
      <p:bldP spid="44048" grpId="0" animBg="1"/>
      <p:bldP spid="44049" grpId="0" animBg="1"/>
      <p:bldP spid="44050" grpId="0" animBg="1"/>
      <p:bldP spid="44051" grpId="0" animBg="1"/>
      <p:bldP spid="44052" grpId="0" animBg="1"/>
      <p:bldP spid="44144" grpId="0" animBg="1"/>
      <p:bldP spid="44145" grpId="0" animBg="1"/>
      <p:bldP spid="44146" grpId="0" animBg="1"/>
      <p:bldP spid="44146" grpId="1" animBg="1"/>
      <p:bldP spid="44146" grpId="2" animBg="1"/>
      <p:bldP spid="44147" grpId="0" animBg="1"/>
      <p:bldP spid="44147" grpId="1" animBg="1"/>
      <p:bldP spid="44147" grpId="2" animBg="1"/>
      <p:bldP spid="44152" grpId="0" animBg="1"/>
      <p:bldP spid="44152" grpId="1" animBg="1"/>
      <p:bldP spid="44153" grpId="0" animBg="1"/>
      <p:bldP spid="44153" grpId="1" animBg="1"/>
      <p:bldP spid="44155" grpId="0"/>
      <p:bldP spid="44156" grpId="0"/>
      <p:bldP spid="44157" grpId="0"/>
      <p:bldP spid="44158" grpId="0" build="allAtOnce"/>
      <p:bldP spid="44159" grpId="0" animBg="1"/>
      <p:bldP spid="44160" grpId="0" animBg="1"/>
      <p:bldP spid="44160" grpId="1" animBg="1"/>
      <p:bldP spid="44161" grpId="0" animBg="1"/>
      <p:bldP spid="44162" grpId="0" animBg="1"/>
      <p:bldP spid="44163" grpId="0" animBg="1"/>
      <p:bldP spid="44164" grpId="0" animBg="1"/>
      <p:bldP spid="44167" grpId="0" animBg="1"/>
      <p:bldP spid="44168" grpId="0" animBg="1"/>
      <p:bldP spid="44169" grpId="0"/>
      <p:bldP spid="44170" grpId="0" animBg="1"/>
      <p:bldP spid="44171" grpId="0" animBg="1"/>
      <p:bldP spid="44171" grpId="1" animBg="1"/>
      <p:bldP spid="44175" grpId="0"/>
      <p:bldP spid="44176" grpId="0" animBg="1"/>
      <p:bldP spid="44178" grpId="0"/>
      <p:bldP spid="44182" grpId="0" animBg="1"/>
      <p:bldP spid="44183" grpId="0" animBg="1"/>
      <p:bldP spid="44183" grpId="1" animBg="1"/>
      <p:bldP spid="44184" grpId="0" animBg="1"/>
      <p:bldP spid="44184" grpId="1" animBg="1"/>
      <p:bldP spid="4418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1143000"/>
          </a:xfrm>
        </p:spPr>
        <p:txBody>
          <a:bodyPr/>
          <a:lstStyle/>
          <a:p>
            <a:r>
              <a:rPr lang="ru-RU" b="1" dirty="0" smtClean="0"/>
              <a:t>Путешествие Капельки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052736"/>
            <a:ext cx="8625136" cy="3006005"/>
          </a:xfrm>
        </p:spPr>
        <p:txBody>
          <a:bodyPr/>
          <a:lstStyle/>
          <a:p>
            <a:r>
              <a:rPr lang="ru-RU" dirty="0" smtClean="0"/>
              <a:t>Полярные ледники – более 10 000 лет</a:t>
            </a:r>
          </a:p>
          <a:p>
            <a:r>
              <a:rPr lang="ru-RU" dirty="0" smtClean="0"/>
              <a:t>Океан – около 3000 лет</a:t>
            </a:r>
          </a:p>
          <a:p>
            <a:r>
              <a:rPr lang="ru-RU" dirty="0" smtClean="0"/>
              <a:t>Горные ледники и болота – более 500 лет</a:t>
            </a:r>
          </a:p>
          <a:p>
            <a:r>
              <a:rPr lang="ru-RU" dirty="0" smtClean="0"/>
              <a:t>Озера – около 17 лет</a:t>
            </a:r>
          </a:p>
          <a:p>
            <a:r>
              <a:rPr lang="ru-RU" dirty="0" smtClean="0"/>
              <a:t>Реки – до 1 9 дней</a:t>
            </a:r>
          </a:p>
          <a:p>
            <a:endParaRPr lang="ru-RU" dirty="0"/>
          </a:p>
        </p:txBody>
      </p:sp>
      <p:pic>
        <p:nvPicPr>
          <p:cNvPr id="31746" name="Picture 2" descr="http://www.novoboi.ru/wallpapers/original/7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75275"/>
            <a:ext cx="9144000" cy="2982725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1748" name="Picture 4" descr="http://sadko.bdu.su/wp-content/uploads/sites/89/2013/10/%D0%BA%D0%B0%D0%BF%D0%B8%D1%82%D0%BE%D1%88%D0%BA%D0%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1268759"/>
            <a:ext cx="2627784" cy="2552241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r>
              <a:rPr lang="ru-RU" b="1" dirty="0" smtClean="0"/>
              <a:t>Вывод: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3"/>
            <a:ext cx="8229600" cy="2232248"/>
          </a:xfrm>
        </p:spPr>
        <p:txBody>
          <a:bodyPr/>
          <a:lstStyle/>
          <a:p>
            <a:pPr algn="just"/>
            <a:r>
              <a:rPr lang="ru-RU" sz="3600" b="1" dirty="0" smtClean="0">
                <a:solidFill>
                  <a:srgbClr val="002060"/>
                </a:solidFill>
              </a:rPr>
              <a:t>Мировой круговорот воды осуществляет взаимосвязь оболочек Земли, поддерживает жизнь на Земле.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32770" name="Picture 2" descr="http://www.artleo.com/pic/download.php?file=201308/1024x600/artleo.com-531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9144000" cy="342900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052736"/>
            <a:ext cx="61024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ru-RU" sz="3600" dirty="0" smtClean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/>
                <a:ea typeface="Calibri"/>
                <a:cs typeface="Times New Roman"/>
              </a:rPr>
              <a:t>1.Что такое гидросфера?</a:t>
            </a:r>
          </a:p>
          <a:p>
            <a:pPr marL="742950" indent="-742950">
              <a:spcAft>
                <a:spcPts val="0"/>
              </a:spcAft>
              <a:buAutoNum type="arabicPeriod"/>
            </a:pPr>
            <a:endParaRPr lang="ru-RU" sz="3600" dirty="0" smtClean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/>
                <a:ea typeface="Calibri"/>
                <a:cs typeface="Times New Roman"/>
              </a:rPr>
              <a:t>1. Водная оболочка</a:t>
            </a:r>
            <a:endParaRPr lang="ru-RU" sz="3600" dirty="0" smtClean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/>
                <a:ea typeface="Calibri"/>
                <a:cs typeface="Times New Roman"/>
              </a:rPr>
              <a:t>2. Воздушная оболочка</a:t>
            </a:r>
            <a:endParaRPr lang="ru-RU" sz="3600" dirty="0" smtClean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/>
                <a:ea typeface="Calibri"/>
                <a:cs typeface="Times New Roman"/>
              </a:rPr>
              <a:t>3. Каменная оболочка</a:t>
            </a:r>
            <a:endParaRPr lang="ru-RU" sz="36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7311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443841"/>
            <a:ext cx="70567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2. Основная часть воды сосредоточена</a:t>
            </a: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:</a:t>
            </a:r>
          </a:p>
          <a:p>
            <a:pPr lvl="0">
              <a:spcAft>
                <a:spcPts val="0"/>
              </a:spcAft>
            </a:pPr>
            <a:endParaRPr lang="ru-RU" sz="3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1. В 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реках</a:t>
            </a:r>
            <a:endParaRPr lang="ru-RU" sz="3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2. В 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подземных водах</a:t>
            </a:r>
            <a:endParaRPr lang="ru-RU" sz="3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3. В 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мировом </a:t>
            </a: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океане</a:t>
            </a:r>
            <a:endParaRPr lang="ru-RU" sz="3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99326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443841"/>
            <a:ext cx="69847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3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 Единство гидросферы обеспечивается</a:t>
            </a: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:</a:t>
            </a:r>
          </a:p>
          <a:p>
            <a:pPr lvl="0">
              <a:spcAft>
                <a:spcPts val="0"/>
              </a:spcAft>
            </a:pPr>
            <a:endParaRPr lang="ru-RU" sz="3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1. Мировым 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круговоротом воды</a:t>
            </a:r>
            <a:endParaRPr lang="ru-RU" sz="3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2. Движением 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воздушных масс</a:t>
            </a:r>
            <a:endParaRPr lang="ru-RU" sz="3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3. Течением рек</a:t>
            </a:r>
            <a:endParaRPr lang="ru-RU" sz="3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18243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2551837"/>
            <a:ext cx="65527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4. Какие силы приводят в движение водные массы</a:t>
            </a: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:</a:t>
            </a:r>
          </a:p>
          <a:p>
            <a:pPr lvl="0">
              <a:spcAft>
                <a:spcPts val="0"/>
              </a:spcAft>
            </a:pPr>
            <a:endParaRPr lang="ru-RU" sz="3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1. Солнечное 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тепло</a:t>
            </a:r>
            <a:endParaRPr lang="ru-RU" sz="3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2. Сила </a:t>
            </a:r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тяжести</a:t>
            </a:r>
            <a:endParaRPr lang="ru-RU" sz="3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3. Течения</a:t>
            </a:r>
            <a:endParaRPr lang="ru-RU" sz="3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4. Просачивание</a:t>
            </a:r>
            <a:endParaRPr lang="ru-RU" sz="3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410246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756</TotalTime>
  <Words>295</Words>
  <Application>Microsoft Office PowerPoint</Application>
  <PresentationFormat>Экран (4:3)</PresentationFormat>
  <Paragraphs>84</Paragraphs>
  <Slides>15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Презентация PowerPoint</vt:lpstr>
      <vt:lpstr>Презентация PowerPoint</vt:lpstr>
      <vt:lpstr> Что такое гидросфера?</vt:lpstr>
      <vt:lpstr>Презентация PowerPoint</vt:lpstr>
      <vt:lpstr>Презентация PowerPoint</vt:lpstr>
      <vt:lpstr>Объем воды за Земле</vt:lpstr>
      <vt:lpstr>Вывод:</vt:lpstr>
      <vt:lpstr>Вода легко переходит из одного состояния  в другое, поэтому постоянно перемещается  в пространстве, и все части гидросферы находятся в непрерывной взаимосвязи.</vt:lpstr>
      <vt:lpstr>Презентация PowerPoint</vt:lpstr>
      <vt:lpstr>Путешествие Капельки</vt:lpstr>
      <vt:lpstr>Вывод: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Мировой океан,  и его части</dc:title>
  <dc:creator>Малькова</dc:creator>
  <cp:lastModifiedBy>зауч1</cp:lastModifiedBy>
  <cp:revision>118</cp:revision>
  <dcterms:created xsi:type="dcterms:W3CDTF">2011-01-21T10:27:13Z</dcterms:created>
  <dcterms:modified xsi:type="dcterms:W3CDTF">2018-09-07T05:16:55Z</dcterms:modified>
</cp:coreProperties>
</file>